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69" r:id="rId24"/>
    <p:sldId id="286" r:id="rId25"/>
    <p:sldId id="287" r:id="rId26"/>
    <p:sldId id="273" r:id="rId27"/>
  </p:sldIdLst>
  <p:sldSz cx="18288000" cy="10287000"/>
  <p:notesSz cx="6858000" cy="9144000"/>
  <p:embeddedFontLst>
    <p:embeddedFont>
      <p:font typeface="Bahnschrift SemiBold Condensed" panose="020B0502040204020203" pitchFamily="34" charset="0"/>
      <p:bold r:id="rId29"/>
    </p:embeddedFont>
    <p:embeddedFont>
      <p:font typeface="Black Ops One" panose="020B0604020202020204" charset="0"/>
      <p:regular r:id="rId30"/>
    </p:embeddedFont>
    <p:embeddedFont>
      <p:font typeface="Slabo 27px" panose="020B060402020202020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95726" autoAdjust="0"/>
  </p:normalViewPr>
  <p:slideViewPr>
    <p:cSldViewPr snapToGrid="0">
      <p:cViewPr varScale="1">
        <p:scale>
          <a:sx n="60" d="100"/>
          <a:sy n="60" d="100"/>
        </p:scale>
        <p:origin x="1138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5619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8492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001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2114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13055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92591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542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8327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9976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4955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250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7893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thub.com/Agilmiftahul292/Bank-sampah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9ADA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378405" y="138834"/>
            <a:ext cx="17531189" cy="9828506"/>
            <a:chOff x="0" y="-47625"/>
            <a:chExt cx="4617268" cy="2588578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4617268" cy="2540953"/>
            </a:xfrm>
            <a:custGeom>
              <a:avLst/>
              <a:gdLst/>
              <a:ahLst/>
              <a:cxnLst/>
              <a:rect l="l" t="t" r="r" b="b"/>
              <a:pathLst>
                <a:path w="4617268" h="2540953" extrusionOk="0">
                  <a:moveTo>
                    <a:pt x="22522" y="0"/>
                  </a:moveTo>
                  <a:lnTo>
                    <a:pt x="4594746" y="0"/>
                  </a:lnTo>
                  <a:cubicBezTo>
                    <a:pt x="4607184" y="0"/>
                    <a:pt x="4617268" y="10083"/>
                    <a:pt x="4617268" y="22522"/>
                  </a:cubicBezTo>
                  <a:lnTo>
                    <a:pt x="4617268" y="2518431"/>
                  </a:lnTo>
                  <a:cubicBezTo>
                    <a:pt x="4617268" y="2530869"/>
                    <a:pt x="4607184" y="2540953"/>
                    <a:pt x="4594746" y="2540953"/>
                  </a:cubicBezTo>
                  <a:lnTo>
                    <a:pt x="22522" y="2540953"/>
                  </a:lnTo>
                  <a:cubicBezTo>
                    <a:pt x="10083" y="2540953"/>
                    <a:pt x="0" y="2530869"/>
                    <a:pt x="0" y="2518431"/>
                  </a:cubicBezTo>
                  <a:lnTo>
                    <a:pt x="0" y="22522"/>
                  </a:lnTo>
                  <a:cubicBezTo>
                    <a:pt x="0" y="10083"/>
                    <a:pt x="10083" y="0"/>
                    <a:pt x="22522" y="0"/>
                  </a:cubicBezTo>
                  <a:close/>
                </a:path>
              </a:pathLst>
            </a:custGeom>
            <a:solidFill>
              <a:srgbClr val="2E1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0" y="-47625"/>
              <a:ext cx="4617268" cy="2588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3"/>
          <p:cNvSpPr/>
          <p:nvPr/>
        </p:nvSpPr>
        <p:spPr>
          <a:xfrm rot="-10721354">
            <a:off x="10047331" y="3211678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3"/>
                </a:lnTo>
                <a:lnTo>
                  <a:pt x="0" y="104291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 rot="-1174872">
            <a:off x="15022092" y="5842152"/>
            <a:ext cx="1702833" cy="1832795"/>
          </a:xfrm>
          <a:custGeom>
            <a:avLst/>
            <a:gdLst/>
            <a:ahLst/>
            <a:cxnLst/>
            <a:rect l="l" t="t" r="r" b="b"/>
            <a:pathLst>
              <a:path w="1702833" h="1832795" extrusionOk="0">
                <a:moveTo>
                  <a:pt x="0" y="0"/>
                </a:moveTo>
                <a:lnTo>
                  <a:pt x="1702833" y="0"/>
                </a:lnTo>
                <a:lnTo>
                  <a:pt x="1702833" y="1832795"/>
                </a:lnTo>
                <a:lnTo>
                  <a:pt x="0" y="18327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9" name="Google Shape;89;p13"/>
          <p:cNvSpPr txBox="1"/>
          <p:nvPr/>
        </p:nvSpPr>
        <p:spPr>
          <a:xfrm>
            <a:off x="4419332" y="1236034"/>
            <a:ext cx="9653518" cy="553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ED1495"/>
                </a:solidFill>
                <a:latin typeface="Black Ops One"/>
                <a:ea typeface="Black Ops One"/>
                <a:cs typeface="Black Ops One"/>
                <a:sym typeface="Black Ops One"/>
              </a:rPr>
              <a:t>  PEMROGRAMAN BERORIENTASI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ED1495"/>
                </a:solidFill>
                <a:latin typeface="Black Ops One"/>
                <a:ea typeface="Black Ops One"/>
                <a:cs typeface="Black Ops One"/>
                <a:sym typeface="Black Ops One"/>
              </a:rPr>
              <a:t>OBJEK</a:t>
            </a:r>
            <a:endParaRPr lang="en-US" sz="8000" b="0" i="0" u="none" strike="noStrike" cap="none" dirty="0">
              <a:solidFill>
                <a:srgbClr val="ED1495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sp>
        <p:nvSpPr>
          <p:cNvPr id="90" name="Google Shape;90;p13"/>
          <p:cNvSpPr/>
          <p:nvPr/>
        </p:nvSpPr>
        <p:spPr>
          <a:xfrm rot="7845160">
            <a:off x="11823044" y="6205480"/>
            <a:ext cx="1031726" cy="1106139"/>
          </a:xfrm>
          <a:custGeom>
            <a:avLst/>
            <a:gdLst/>
            <a:ahLst/>
            <a:cxnLst/>
            <a:rect l="l" t="t" r="r" b="b"/>
            <a:pathLst>
              <a:path w="1031726" h="1106139" extrusionOk="0">
                <a:moveTo>
                  <a:pt x="0" y="0"/>
                </a:moveTo>
                <a:lnTo>
                  <a:pt x="1031726" y="0"/>
                </a:lnTo>
                <a:lnTo>
                  <a:pt x="1031726" y="1106139"/>
                </a:lnTo>
                <a:lnTo>
                  <a:pt x="0" y="1106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91" name="Google Shape;91;p13"/>
          <p:cNvGrpSpPr/>
          <p:nvPr/>
        </p:nvGrpSpPr>
        <p:grpSpPr>
          <a:xfrm>
            <a:off x="13989728" y="7951167"/>
            <a:ext cx="2993081" cy="1447384"/>
            <a:chOff x="0" y="-374137"/>
            <a:chExt cx="3990774" cy="1929845"/>
          </a:xfrm>
        </p:grpSpPr>
        <p:grpSp>
          <p:nvGrpSpPr>
            <p:cNvPr id="92" name="Google Shape;92;p13"/>
            <p:cNvGrpSpPr/>
            <p:nvPr/>
          </p:nvGrpSpPr>
          <p:grpSpPr>
            <a:xfrm>
              <a:off x="0" y="-154747"/>
              <a:ext cx="3990774" cy="1710455"/>
              <a:chOff x="0" y="-95250"/>
              <a:chExt cx="1015997" cy="435458"/>
            </a:xfrm>
          </p:grpSpPr>
          <p:sp>
            <p:nvSpPr>
              <p:cNvPr id="93" name="Google Shape;93;p13"/>
              <p:cNvSpPr/>
              <p:nvPr/>
            </p:nvSpPr>
            <p:spPr>
              <a:xfrm>
                <a:off x="0" y="0"/>
                <a:ext cx="1015997" cy="340208"/>
              </a:xfrm>
              <a:custGeom>
                <a:avLst/>
                <a:gdLst/>
                <a:ahLst/>
                <a:cxnLst/>
                <a:rect l="l" t="t" r="r" b="b"/>
                <a:pathLst>
                  <a:path w="1015997" h="340208" extrusionOk="0">
                    <a:moveTo>
                      <a:pt x="812797" y="0"/>
                    </a:moveTo>
                    <a:cubicBezTo>
                      <a:pt x="925021" y="0"/>
                      <a:pt x="1015997" y="76158"/>
                      <a:pt x="1015997" y="170104"/>
                    </a:cubicBezTo>
                    <a:cubicBezTo>
                      <a:pt x="1015997" y="264050"/>
                      <a:pt x="925021" y="340208"/>
                      <a:pt x="812797" y="340208"/>
                    </a:cubicBezTo>
                    <a:lnTo>
                      <a:pt x="203200" y="340208"/>
                    </a:lnTo>
                    <a:cubicBezTo>
                      <a:pt x="90976" y="340208"/>
                      <a:pt x="0" y="264050"/>
                      <a:pt x="0" y="170104"/>
                    </a:cubicBezTo>
                    <a:cubicBezTo>
                      <a:pt x="0" y="76158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C00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3"/>
              <p:cNvSpPr txBox="1"/>
              <p:nvPr/>
            </p:nvSpPr>
            <p:spPr>
              <a:xfrm>
                <a:off x="0" y="-95250"/>
                <a:ext cx="1015997" cy="435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38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13"/>
            <p:cNvGrpSpPr/>
            <p:nvPr/>
          </p:nvGrpSpPr>
          <p:grpSpPr>
            <a:xfrm>
              <a:off x="0" y="-374137"/>
              <a:ext cx="3990774" cy="1710455"/>
              <a:chOff x="0" y="-95250"/>
              <a:chExt cx="1015997" cy="435458"/>
            </a:xfrm>
          </p:grpSpPr>
          <p:sp>
            <p:nvSpPr>
              <p:cNvPr id="96" name="Google Shape;96;p13"/>
              <p:cNvSpPr/>
              <p:nvPr/>
            </p:nvSpPr>
            <p:spPr>
              <a:xfrm>
                <a:off x="0" y="0"/>
                <a:ext cx="1015997" cy="340208"/>
              </a:xfrm>
              <a:custGeom>
                <a:avLst/>
                <a:gdLst/>
                <a:ahLst/>
                <a:cxnLst/>
                <a:rect l="l" t="t" r="r" b="b"/>
                <a:pathLst>
                  <a:path w="1015997" h="340208" extrusionOk="0">
                    <a:moveTo>
                      <a:pt x="812797" y="0"/>
                    </a:moveTo>
                    <a:cubicBezTo>
                      <a:pt x="925021" y="0"/>
                      <a:pt x="1015997" y="76158"/>
                      <a:pt x="1015997" y="170104"/>
                    </a:cubicBezTo>
                    <a:cubicBezTo>
                      <a:pt x="1015997" y="264050"/>
                      <a:pt x="925021" y="340208"/>
                      <a:pt x="812797" y="340208"/>
                    </a:cubicBezTo>
                    <a:lnTo>
                      <a:pt x="203200" y="340208"/>
                    </a:lnTo>
                    <a:cubicBezTo>
                      <a:pt x="90976" y="340208"/>
                      <a:pt x="0" y="264050"/>
                      <a:pt x="0" y="170104"/>
                    </a:cubicBezTo>
                    <a:cubicBezTo>
                      <a:pt x="0" y="76158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C008A"/>
              </a:solidFill>
              <a:ln w="47625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3"/>
              <p:cNvSpPr txBox="1"/>
              <p:nvPr/>
            </p:nvSpPr>
            <p:spPr>
              <a:xfrm>
                <a:off x="0" y="-95250"/>
                <a:ext cx="1015997" cy="435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START</a:t>
                </a:r>
                <a:endParaRPr/>
              </a:p>
            </p:txBody>
          </p:sp>
        </p:grpSp>
      </p:grpSp>
      <p:sp>
        <p:nvSpPr>
          <p:cNvPr id="100" name="Google Shape;100;p13"/>
          <p:cNvSpPr/>
          <p:nvPr/>
        </p:nvSpPr>
        <p:spPr>
          <a:xfrm rot="104982">
            <a:off x="-5142513" y="-1368583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4"/>
                </a:lnTo>
                <a:lnTo>
                  <a:pt x="0" y="10429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1" name="Google Shape;101;p13"/>
          <p:cNvSpPr/>
          <p:nvPr/>
        </p:nvSpPr>
        <p:spPr>
          <a:xfrm rot="-2545084">
            <a:off x="3755069" y="1493111"/>
            <a:ext cx="1468452" cy="1574364"/>
          </a:xfrm>
          <a:custGeom>
            <a:avLst/>
            <a:gdLst/>
            <a:ahLst/>
            <a:cxnLst/>
            <a:rect l="l" t="t" r="r" b="b"/>
            <a:pathLst>
              <a:path w="1468452" h="1574364" extrusionOk="0">
                <a:moveTo>
                  <a:pt x="0" y="0"/>
                </a:moveTo>
                <a:lnTo>
                  <a:pt x="1468453" y="0"/>
                </a:lnTo>
                <a:lnTo>
                  <a:pt x="1468453" y="1574364"/>
                </a:lnTo>
                <a:lnTo>
                  <a:pt x="0" y="15743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2" name="Google Shape;102;p13"/>
          <p:cNvSpPr/>
          <p:nvPr/>
        </p:nvSpPr>
        <p:spPr>
          <a:xfrm rot="-1227504">
            <a:off x="14308861" y="1137646"/>
            <a:ext cx="2541706" cy="3910317"/>
          </a:xfrm>
          <a:custGeom>
            <a:avLst/>
            <a:gdLst/>
            <a:ahLst/>
            <a:cxnLst/>
            <a:rect l="l" t="t" r="r" b="b"/>
            <a:pathLst>
              <a:path w="2541706" h="3910317" extrusionOk="0">
                <a:moveTo>
                  <a:pt x="0" y="0"/>
                </a:moveTo>
                <a:lnTo>
                  <a:pt x="2541706" y="0"/>
                </a:lnTo>
                <a:lnTo>
                  <a:pt x="2541706" y="3910317"/>
                </a:lnTo>
                <a:lnTo>
                  <a:pt x="0" y="39103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3" name="Google Shape;103;p13"/>
          <p:cNvSpPr/>
          <p:nvPr/>
        </p:nvSpPr>
        <p:spPr>
          <a:xfrm rot="2700000">
            <a:off x="2205384" y="6169034"/>
            <a:ext cx="3207989" cy="2682681"/>
          </a:xfrm>
          <a:custGeom>
            <a:avLst/>
            <a:gdLst/>
            <a:ahLst/>
            <a:cxnLst/>
            <a:rect l="l" t="t" r="r" b="b"/>
            <a:pathLst>
              <a:path w="3207989" h="2682681" extrusionOk="0">
                <a:moveTo>
                  <a:pt x="0" y="0"/>
                </a:moveTo>
                <a:lnTo>
                  <a:pt x="3207988" y="0"/>
                </a:lnTo>
                <a:lnTo>
                  <a:pt x="3207988" y="2682681"/>
                </a:lnTo>
                <a:lnTo>
                  <a:pt x="0" y="26826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7" name="Google Shape;107;p13"/>
          <p:cNvGrpSpPr/>
          <p:nvPr/>
        </p:nvGrpSpPr>
        <p:grpSpPr>
          <a:xfrm>
            <a:off x="16437272" y="685363"/>
            <a:ext cx="1076393" cy="1076393"/>
            <a:chOff x="0" y="0"/>
            <a:chExt cx="812800" cy="812800"/>
          </a:xfrm>
        </p:grpSpPr>
        <p:sp>
          <p:nvSpPr>
            <p:cNvPr id="108" name="Google Shape;108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13"/>
          <p:cNvGrpSpPr/>
          <p:nvPr/>
        </p:nvGrpSpPr>
        <p:grpSpPr>
          <a:xfrm>
            <a:off x="17064811" y="7315885"/>
            <a:ext cx="388978" cy="388978"/>
            <a:chOff x="0" y="0"/>
            <a:chExt cx="812800" cy="812800"/>
          </a:xfrm>
        </p:grpSpPr>
        <p:sp>
          <p:nvSpPr>
            <p:cNvPr id="111" name="Google Shape;111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21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13"/>
          <p:cNvGrpSpPr/>
          <p:nvPr/>
        </p:nvGrpSpPr>
        <p:grpSpPr>
          <a:xfrm>
            <a:off x="3153928" y="514149"/>
            <a:ext cx="388978" cy="388978"/>
            <a:chOff x="0" y="0"/>
            <a:chExt cx="812800" cy="812800"/>
          </a:xfrm>
        </p:grpSpPr>
        <p:sp>
          <p:nvSpPr>
            <p:cNvPr id="114" name="Google Shape;114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13"/>
          <p:cNvGrpSpPr/>
          <p:nvPr/>
        </p:nvGrpSpPr>
        <p:grpSpPr>
          <a:xfrm>
            <a:off x="834211" y="3681918"/>
            <a:ext cx="388978" cy="388978"/>
            <a:chOff x="0" y="0"/>
            <a:chExt cx="812800" cy="812800"/>
          </a:xfrm>
        </p:grpSpPr>
        <p:sp>
          <p:nvSpPr>
            <p:cNvPr id="117" name="Google Shape;117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21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13"/>
          <p:cNvSpPr/>
          <p:nvPr/>
        </p:nvSpPr>
        <p:spPr>
          <a:xfrm rot="861713">
            <a:off x="1039042" y="1384076"/>
            <a:ext cx="1375339" cy="1442033"/>
          </a:xfrm>
          <a:custGeom>
            <a:avLst/>
            <a:gdLst/>
            <a:ahLst/>
            <a:cxnLst/>
            <a:rect l="l" t="t" r="r" b="b"/>
            <a:pathLst>
              <a:path w="1375339" h="1442033" extrusionOk="0">
                <a:moveTo>
                  <a:pt x="0" y="0"/>
                </a:moveTo>
                <a:lnTo>
                  <a:pt x="1375339" y="0"/>
                </a:lnTo>
                <a:lnTo>
                  <a:pt x="1375339" y="1442033"/>
                </a:lnTo>
                <a:lnTo>
                  <a:pt x="0" y="14420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2"/>
          <p:cNvPicPr preferRelativeResize="0"/>
          <p:nvPr/>
        </p:nvPicPr>
        <p:blipFill rotWithShape="1">
          <a:blip r:embed="rId3">
            <a:alphaModFix/>
          </a:blip>
          <a:srcRect l="33600" r="10235"/>
          <a:stretch/>
        </p:blipFill>
        <p:spPr>
          <a:xfrm>
            <a:off x="9621747" y="0"/>
            <a:ext cx="8666253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2"/>
          <p:cNvSpPr txBox="1"/>
          <p:nvPr/>
        </p:nvSpPr>
        <p:spPr>
          <a:xfrm>
            <a:off x="1028700" y="1851451"/>
            <a:ext cx="732134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ALUR KERJA</a:t>
            </a:r>
            <a:endParaRPr dirty="0"/>
          </a:p>
        </p:txBody>
      </p:sp>
      <p:sp>
        <p:nvSpPr>
          <p:cNvPr id="385" name="Google Shape;385;p22"/>
          <p:cNvSpPr txBox="1"/>
          <p:nvPr/>
        </p:nvSpPr>
        <p:spPr>
          <a:xfrm>
            <a:off x="1028700" y="3508801"/>
            <a:ext cx="7489500" cy="492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fi-FI" sz="32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 proses penginputan selesai dengan memasukkan nomor 99</a:t>
            </a:r>
          </a:p>
          <a:p>
            <a:endParaRPr lang="fi-FI" sz="3200" dirty="0">
              <a:solidFill>
                <a:schemeClr val="bg1"/>
              </a:solidFill>
              <a:effectLst/>
              <a:latin typeface="Bahnschrift SemiBold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i-FI" sz="32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6. Setelah itu lanjut ke proses transaksi penukaran yang nani akan berisi jenis sampah, banyak(kg), harga(kg) dan jumlah semuahnya.</a:t>
            </a:r>
          </a:p>
          <a:p>
            <a:endParaRPr lang="fi-FI" sz="3200" dirty="0">
              <a:solidFill>
                <a:schemeClr val="bg1"/>
              </a:solidFill>
              <a:latin typeface="Bahnschrift SemiBold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i-FI" sz="32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7. Kemudian selesai</a:t>
            </a:r>
            <a:endParaRPr lang="en-ID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sz="3200" dirty="0">
              <a:solidFill>
                <a:schemeClr val="bg1"/>
              </a:solidFill>
              <a:effectLst/>
              <a:latin typeface="Bahnschrift SemiBold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sz="3200" dirty="0">
              <a:solidFill>
                <a:schemeClr val="bg1"/>
              </a:solidFill>
            </a:endParaRPr>
          </a:p>
        </p:txBody>
      </p:sp>
      <p:sp>
        <p:nvSpPr>
          <p:cNvPr id="386" name="Google Shape;386;p22"/>
          <p:cNvSpPr/>
          <p:nvPr/>
        </p:nvSpPr>
        <p:spPr>
          <a:xfrm rot="10629245">
            <a:off x="15180795" y="7317285"/>
            <a:ext cx="3645359" cy="3494988"/>
          </a:xfrm>
          <a:custGeom>
            <a:avLst/>
            <a:gdLst/>
            <a:ahLst/>
            <a:cxnLst/>
            <a:rect l="l" t="t" r="r" b="b"/>
            <a:pathLst>
              <a:path w="3645359" h="3494988" extrusionOk="0">
                <a:moveTo>
                  <a:pt x="0" y="0"/>
                </a:moveTo>
                <a:lnTo>
                  <a:pt x="3645359" y="0"/>
                </a:lnTo>
                <a:lnTo>
                  <a:pt x="3645359" y="3494988"/>
                </a:lnTo>
                <a:lnTo>
                  <a:pt x="0" y="34949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7" name="Google Shape;387;p22"/>
          <p:cNvSpPr/>
          <p:nvPr/>
        </p:nvSpPr>
        <p:spPr>
          <a:xfrm rot="1179566">
            <a:off x="-552514" y="-1188109"/>
            <a:ext cx="3645359" cy="3494988"/>
          </a:xfrm>
          <a:custGeom>
            <a:avLst/>
            <a:gdLst/>
            <a:ahLst/>
            <a:cxnLst/>
            <a:rect l="l" t="t" r="r" b="b"/>
            <a:pathLst>
              <a:path w="3645359" h="3494988" extrusionOk="0">
                <a:moveTo>
                  <a:pt x="0" y="0"/>
                </a:moveTo>
                <a:lnTo>
                  <a:pt x="3645359" y="0"/>
                </a:lnTo>
                <a:lnTo>
                  <a:pt x="3645359" y="3494989"/>
                </a:lnTo>
                <a:lnTo>
                  <a:pt x="0" y="34949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8" name="Google Shape;388;p22"/>
          <p:cNvSpPr/>
          <p:nvPr/>
        </p:nvSpPr>
        <p:spPr>
          <a:xfrm rot="-898220">
            <a:off x="8175193" y="7508736"/>
            <a:ext cx="1711656" cy="1557607"/>
          </a:xfrm>
          <a:custGeom>
            <a:avLst/>
            <a:gdLst/>
            <a:ahLst/>
            <a:cxnLst/>
            <a:rect l="l" t="t" r="r" b="b"/>
            <a:pathLst>
              <a:path w="1711656" h="1557607" extrusionOk="0">
                <a:moveTo>
                  <a:pt x="0" y="0"/>
                </a:moveTo>
                <a:lnTo>
                  <a:pt x="1711656" y="0"/>
                </a:lnTo>
                <a:lnTo>
                  <a:pt x="1711656" y="1557607"/>
                </a:lnTo>
                <a:lnTo>
                  <a:pt x="0" y="15576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9" name="Google Shape;389;p22"/>
          <p:cNvSpPr/>
          <p:nvPr/>
        </p:nvSpPr>
        <p:spPr>
          <a:xfrm rot="-264846">
            <a:off x="9181988" y="5701024"/>
            <a:ext cx="951215" cy="1023813"/>
          </a:xfrm>
          <a:custGeom>
            <a:avLst/>
            <a:gdLst/>
            <a:ahLst/>
            <a:cxnLst/>
            <a:rect l="l" t="t" r="r" b="b"/>
            <a:pathLst>
              <a:path w="951215" h="1023813" extrusionOk="0">
                <a:moveTo>
                  <a:pt x="0" y="0"/>
                </a:moveTo>
                <a:lnTo>
                  <a:pt x="951215" y="0"/>
                </a:lnTo>
                <a:lnTo>
                  <a:pt x="951215" y="1023813"/>
                </a:lnTo>
                <a:lnTo>
                  <a:pt x="0" y="1023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0" name="Google Shape;390;p22"/>
          <p:cNvSpPr/>
          <p:nvPr/>
        </p:nvSpPr>
        <p:spPr>
          <a:xfrm rot="-6420736">
            <a:off x="6705880" y="7579425"/>
            <a:ext cx="951215" cy="1023813"/>
          </a:xfrm>
          <a:custGeom>
            <a:avLst/>
            <a:gdLst/>
            <a:ahLst/>
            <a:cxnLst/>
            <a:rect l="l" t="t" r="r" b="b"/>
            <a:pathLst>
              <a:path w="951215" h="1023813" extrusionOk="0">
                <a:moveTo>
                  <a:pt x="0" y="0"/>
                </a:moveTo>
                <a:lnTo>
                  <a:pt x="951215" y="0"/>
                </a:lnTo>
                <a:lnTo>
                  <a:pt x="951215" y="1023813"/>
                </a:lnTo>
                <a:lnTo>
                  <a:pt x="0" y="1023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3"/>
          <p:cNvSpPr txBox="1"/>
          <p:nvPr/>
        </p:nvSpPr>
        <p:spPr>
          <a:xfrm>
            <a:off x="4171160" y="278425"/>
            <a:ext cx="9483593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DIAGRAM CLASS</a:t>
            </a:r>
            <a:endParaRPr dirty="0"/>
          </a:p>
        </p:txBody>
      </p:sp>
      <p:grpSp>
        <p:nvGrpSpPr>
          <p:cNvPr id="402" name="Google Shape;402;p23"/>
          <p:cNvGrpSpPr/>
          <p:nvPr/>
        </p:nvGrpSpPr>
        <p:grpSpPr>
          <a:xfrm>
            <a:off x="17485489" y="5143500"/>
            <a:ext cx="388978" cy="388978"/>
            <a:chOff x="0" y="0"/>
            <a:chExt cx="812800" cy="812800"/>
          </a:xfrm>
        </p:grpSpPr>
        <p:sp>
          <p:nvSpPr>
            <p:cNvPr id="403" name="Google Shape;403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21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5" name="Google Shape;405;p23"/>
          <p:cNvGrpSpPr/>
          <p:nvPr/>
        </p:nvGrpSpPr>
        <p:grpSpPr>
          <a:xfrm>
            <a:off x="834211" y="639722"/>
            <a:ext cx="388978" cy="388978"/>
            <a:chOff x="0" y="0"/>
            <a:chExt cx="812800" cy="812800"/>
          </a:xfrm>
        </p:grpSpPr>
        <p:sp>
          <p:nvSpPr>
            <p:cNvPr id="406" name="Google Shape;406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8" name="Google Shape;408;p23"/>
          <p:cNvGrpSpPr/>
          <p:nvPr/>
        </p:nvGrpSpPr>
        <p:grpSpPr>
          <a:xfrm>
            <a:off x="6514280" y="9258300"/>
            <a:ext cx="388978" cy="388978"/>
            <a:chOff x="0" y="0"/>
            <a:chExt cx="812800" cy="812800"/>
          </a:xfrm>
        </p:grpSpPr>
        <p:sp>
          <p:nvSpPr>
            <p:cNvPr id="409" name="Google Shape;409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EC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" name="Google Shape;411;p23"/>
          <p:cNvGrpSpPr/>
          <p:nvPr/>
        </p:nvGrpSpPr>
        <p:grpSpPr>
          <a:xfrm>
            <a:off x="17874467" y="748556"/>
            <a:ext cx="388978" cy="388978"/>
            <a:chOff x="0" y="0"/>
            <a:chExt cx="812800" cy="812800"/>
          </a:xfrm>
        </p:grpSpPr>
        <p:sp>
          <p:nvSpPr>
            <p:cNvPr id="412" name="Google Shape;412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D78EDAE-EFE5-6333-8B59-2E030B17B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0831"/>
            <a:ext cx="18288000" cy="803616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l="-2860" t="-16997" r="-2861" b="-8305"/>
            </a:stretch>
          </a:blipFill>
          <a:ln>
            <a:noFill/>
          </a:ln>
        </p:spPr>
      </p:sp>
      <p:sp>
        <p:nvSpPr>
          <p:cNvPr id="419" name="Google Shape;419;p24"/>
          <p:cNvSpPr/>
          <p:nvPr/>
        </p:nvSpPr>
        <p:spPr>
          <a:xfrm>
            <a:off x="-3910071" y="-2922472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2" y="0"/>
                </a:lnTo>
                <a:lnTo>
                  <a:pt x="9877542" y="9470093"/>
                </a:lnTo>
                <a:lnTo>
                  <a:pt x="0" y="94700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0" name="Google Shape;420;p24"/>
          <p:cNvSpPr/>
          <p:nvPr/>
        </p:nvSpPr>
        <p:spPr>
          <a:xfrm rot="10800000">
            <a:off x="13724819" y="2056208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3" y="0"/>
                </a:lnTo>
                <a:lnTo>
                  <a:pt x="9877543" y="9470094"/>
                </a:lnTo>
                <a:lnTo>
                  <a:pt x="0" y="947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9" name="Google Shape;429;p24"/>
          <p:cNvSpPr txBox="1"/>
          <p:nvPr/>
        </p:nvSpPr>
        <p:spPr>
          <a:xfrm>
            <a:off x="1832580" y="23025"/>
            <a:ext cx="162306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SCREENSHOT CODINGAN</a:t>
            </a:r>
            <a:endParaRPr dirty="0"/>
          </a:p>
        </p:txBody>
      </p:sp>
      <p:sp>
        <p:nvSpPr>
          <p:cNvPr id="430" name="Google Shape;430;p24"/>
          <p:cNvSpPr/>
          <p:nvPr/>
        </p:nvSpPr>
        <p:spPr>
          <a:xfrm>
            <a:off x="6674658" y="8515066"/>
            <a:ext cx="599379" cy="599379"/>
          </a:xfrm>
          <a:custGeom>
            <a:avLst/>
            <a:gdLst/>
            <a:ahLst/>
            <a:cxnLst/>
            <a:rect l="l" t="t" r="r" b="b"/>
            <a:pathLst>
              <a:path w="599379" h="599379" extrusionOk="0">
                <a:moveTo>
                  <a:pt x="0" y="0"/>
                </a:moveTo>
                <a:lnTo>
                  <a:pt x="599379" y="0"/>
                </a:lnTo>
                <a:lnTo>
                  <a:pt x="599379" y="599378"/>
                </a:lnTo>
                <a:lnTo>
                  <a:pt x="0" y="599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2" name="Google Shape;432;p24"/>
          <p:cNvSpPr/>
          <p:nvPr/>
        </p:nvSpPr>
        <p:spPr>
          <a:xfrm>
            <a:off x="15894806" y="8134670"/>
            <a:ext cx="680085" cy="680085"/>
          </a:xfrm>
          <a:custGeom>
            <a:avLst/>
            <a:gdLst/>
            <a:ahLst/>
            <a:cxnLst/>
            <a:rect l="l" t="t" r="r" b="b"/>
            <a:pathLst>
              <a:path w="680085" h="680085" extrusionOk="0">
                <a:moveTo>
                  <a:pt x="0" y="0"/>
                </a:moveTo>
                <a:lnTo>
                  <a:pt x="680085" y="0"/>
                </a:lnTo>
                <a:lnTo>
                  <a:pt x="680085" y="680085"/>
                </a:lnTo>
                <a:lnTo>
                  <a:pt x="0" y="680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7" name="Google Shape;447;p24"/>
          <p:cNvSpPr txBox="1"/>
          <p:nvPr/>
        </p:nvSpPr>
        <p:spPr>
          <a:xfrm>
            <a:off x="7420620" y="1517531"/>
            <a:ext cx="453691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AplikasiSampah.java</a:t>
            </a:r>
            <a:endParaRPr dirty="0"/>
          </a:p>
        </p:txBody>
      </p:sp>
      <p:sp>
        <p:nvSpPr>
          <p:cNvPr id="453" name="Google Shape;453;p24"/>
          <p:cNvSpPr/>
          <p:nvPr/>
        </p:nvSpPr>
        <p:spPr>
          <a:xfrm rot="-1235577">
            <a:off x="2525597" y="6733641"/>
            <a:ext cx="1685974" cy="1843511"/>
          </a:xfrm>
          <a:custGeom>
            <a:avLst/>
            <a:gdLst/>
            <a:ahLst/>
            <a:cxnLst/>
            <a:rect l="l" t="t" r="r" b="b"/>
            <a:pathLst>
              <a:path w="1685974" h="1843511" extrusionOk="0">
                <a:moveTo>
                  <a:pt x="0" y="0"/>
                </a:moveTo>
                <a:lnTo>
                  <a:pt x="1685975" y="0"/>
                </a:lnTo>
                <a:lnTo>
                  <a:pt x="1685975" y="1843510"/>
                </a:lnTo>
                <a:lnTo>
                  <a:pt x="0" y="184351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4A4EF5-CE80-5CE3-85FB-EED997C87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125641"/>
            <a:ext cx="18288000" cy="8161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l="-2860" t="-16997" r="-2861" b="-8305"/>
            </a:stretch>
          </a:blipFill>
          <a:ln>
            <a:noFill/>
          </a:ln>
        </p:spPr>
      </p:sp>
      <p:sp>
        <p:nvSpPr>
          <p:cNvPr id="419" name="Google Shape;419;p24"/>
          <p:cNvSpPr/>
          <p:nvPr/>
        </p:nvSpPr>
        <p:spPr>
          <a:xfrm>
            <a:off x="-3910071" y="-2922472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2" y="0"/>
                </a:lnTo>
                <a:lnTo>
                  <a:pt x="9877542" y="9470093"/>
                </a:lnTo>
                <a:lnTo>
                  <a:pt x="0" y="94700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0" name="Google Shape;420;p24"/>
          <p:cNvSpPr/>
          <p:nvPr/>
        </p:nvSpPr>
        <p:spPr>
          <a:xfrm rot="10800000">
            <a:off x="13724819" y="2056208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3" y="0"/>
                </a:lnTo>
                <a:lnTo>
                  <a:pt x="9877543" y="9470094"/>
                </a:lnTo>
                <a:lnTo>
                  <a:pt x="0" y="947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9" name="Google Shape;429;p24"/>
          <p:cNvSpPr txBox="1"/>
          <p:nvPr/>
        </p:nvSpPr>
        <p:spPr>
          <a:xfrm>
            <a:off x="1832580" y="23025"/>
            <a:ext cx="162306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SCREENSHOT CODINGAN</a:t>
            </a:r>
            <a:endParaRPr dirty="0"/>
          </a:p>
        </p:txBody>
      </p:sp>
      <p:sp>
        <p:nvSpPr>
          <p:cNvPr id="430" name="Google Shape;430;p24"/>
          <p:cNvSpPr/>
          <p:nvPr/>
        </p:nvSpPr>
        <p:spPr>
          <a:xfrm>
            <a:off x="6674658" y="8515066"/>
            <a:ext cx="599379" cy="599379"/>
          </a:xfrm>
          <a:custGeom>
            <a:avLst/>
            <a:gdLst/>
            <a:ahLst/>
            <a:cxnLst/>
            <a:rect l="l" t="t" r="r" b="b"/>
            <a:pathLst>
              <a:path w="599379" h="599379" extrusionOk="0">
                <a:moveTo>
                  <a:pt x="0" y="0"/>
                </a:moveTo>
                <a:lnTo>
                  <a:pt x="599379" y="0"/>
                </a:lnTo>
                <a:lnTo>
                  <a:pt x="599379" y="599378"/>
                </a:lnTo>
                <a:lnTo>
                  <a:pt x="0" y="599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2" name="Google Shape;432;p24"/>
          <p:cNvSpPr/>
          <p:nvPr/>
        </p:nvSpPr>
        <p:spPr>
          <a:xfrm>
            <a:off x="15894806" y="8134670"/>
            <a:ext cx="680085" cy="680085"/>
          </a:xfrm>
          <a:custGeom>
            <a:avLst/>
            <a:gdLst/>
            <a:ahLst/>
            <a:cxnLst/>
            <a:rect l="l" t="t" r="r" b="b"/>
            <a:pathLst>
              <a:path w="680085" h="680085" extrusionOk="0">
                <a:moveTo>
                  <a:pt x="0" y="0"/>
                </a:moveTo>
                <a:lnTo>
                  <a:pt x="680085" y="0"/>
                </a:lnTo>
                <a:lnTo>
                  <a:pt x="680085" y="680085"/>
                </a:lnTo>
                <a:lnTo>
                  <a:pt x="0" y="680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7" name="Google Shape;447;p24"/>
          <p:cNvSpPr txBox="1"/>
          <p:nvPr/>
        </p:nvSpPr>
        <p:spPr>
          <a:xfrm>
            <a:off x="7420620" y="1517531"/>
            <a:ext cx="453691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</a:rPr>
              <a:t>JenisSampah.java</a:t>
            </a:r>
            <a:endParaRPr dirty="0"/>
          </a:p>
        </p:txBody>
      </p:sp>
      <p:sp>
        <p:nvSpPr>
          <p:cNvPr id="453" name="Google Shape;453;p24"/>
          <p:cNvSpPr/>
          <p:nvPr/>
        </p:nvSpPr>
        <p:spPr>
          <a:xfrm rot="-1235577">
            <a:off x="2525597" y="6733641"/>
            <a:ext cx="1685974" cy="1843511"/>
          </a:xfrm>
          <a:custGeom>
            <a:avLst/>
            <a:gdLst/>
            <a:ahLst/>
            <a:cxnLst/>
            <a:rect l="l" t="t" r="r" b="b"/>
            <a:pathLst>
              <a:path w="1685974" h="1843511" extrusionOk="0">
                <a:moveTo>
                  <a:pt x="0" y="0"/>
                </a:moveTo>
                <a:lnTo>
                  <a:pt x="1685975" y="0"/>
                </a:lnTo>
                <a:lnTo>
                  <a:pt x="1685975" y="1843510"/>
                </a:lnTo>
                <a:lnTo>
                  <a:pt x="0" y="184351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4EE690-2D1A-C712-647A-6C0C0F72F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46" y="2309760"/>
            <a:ext cx="18287999" cy="795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82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l="-2860" t="-16997" r="-2861" b="-8305"/>
            </a:stretch>
          </a:blipFill>
          <a:ln>
            <a:noFill/>
          </a:ln>
        </p:spPr>
      </p:sp>
      <p:sp>
        <p:nvSpPr>
          <p:cNvPr id="419" name="Google Shape;419;p24"/>
          <p:cNvSpPr/>
          <p:nvPr/>
        </p:nvSpPr>
        <p:spPr>
          <a:xfrm>
            <a:off x="-3910071" y="-2922472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2" y="0"/>
                </a:lnTo>
                <a:lnTo>
                  <a:pt x="9877542" y="9470093"/>
                </a:lnTo>
                <a:lnTo>
                  <a:pt x="0" y="94700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0" name="Google Shape;420;p24"/>
          <p:cNvSpPr/>
          <p:nvPr/>
        </p:nvSpPr>
        <p:spPr>
          <a:xfrm rot="10800000">
            <a:off x="13724819" y="2056208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3" y="0"/>
                </a:lnTo>
                <a:lnTo>
                  <a:pt x="9877543" y="9470094"/>
                </a:lnTo>
                <a:lnTo>
                  <a:pt x="0" y="947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9" name="Google Shape;429;p24"/>
          <p:cNvSpPr txBox="1"/>
          <p:nvPr/>
        </p:nvSpPr>
        <p:spPr>
          <a:xfrm>
            <a:off x="1832580" y="23025"/>
            <a:ext cx="162306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SCREENSHOT CODINGAN</a:t>
            </a:r>
            <a:endParaRPr dirty="0"/>
          </a:p>
        </p:txBody>
      </p:sp>
      <p:sp>
        <p:nvSpPr>
          <p:cNvPr id="430" name="Google Shape;430;p24"/>
          <p:cNvSpPr/>
          <p:nvPr/>
        </p:nvSpPr>
        <p:spPr>
          <a:xfrm>
            <a:off x="6674658" y="8515066"/>
            <a:ext cx="599379" cy="599379"/>
          </a:xfrm>
          <a:custGeom>
            <a:avLst/>
            <a:gdLst/>
            <a:ahLst/>
            <a:cxnLst/>
            <a:rect l="l" t="t" r="r" b="b"/>
            <a:pathLst>
              <a:path w="599379" h="599379" extrusionOk="0">
                <a:moveTo>
                  <a:pt x="0" y="0"/>
                </a:moveTo>
                <a:lnTo>
                  <a:pt x="599379" y="0"/>
                </a:lnTo>
                <a:lnTo>
                  <a:pt x="599379" y="599378"/>
                </a:lnTo>
                <a:lnTo>
                  <a:pt x="0" y="599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2" name="Google Shape;432;p24"/>
          <p:cNvSpPr/>
          <p:nvPr/>
        </p:nvSpPr>
        <p:spPr>
          <a:xfrm>
            <a:off x="15894806" y="8134670"/>
            <a:ext cx="680085" cy="680085"/>
          </a:xfrm>
          <a:custGeom>
            <a:avLst/>
            <a:gdLst/>
            <a:ahLst/>
            <a:cxnLst/>
            <a:rect l="l" t="t" r="r" b="b"/>
            <a:pathLst>
              <a:path w="680085" h="680085" extrusionOk="0">
                <a:moveTo>
                  <a:pt x="0" y="0"/>
                </a:moveTo>
                <a:lnTo>
                  <a:pt x="680085" y="0"/>
                </a:lnTo>
                <a:lnTo>
                  <a:pt x="680085" y="680085"/>
                </a:lnTo>
                <a:lnTo>
                  <a:pt x="0" y="680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7" name="Google Shape;447;p24"/>
          <p:cNvSpPr txBox="1"/>
          <p:nvPr/>
        </p:nvSpPr>
        <p:spPr>
          <a:xfrm>
            <a:off x="7420620" y="1517531"/>
            <a:ext cx="453691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</a:rPr>
              <a:t>JenisSampah.java</a:t>
            </a:r>
            <a:endParaRPr dirty="0"/>
          </a:p>
        </p:txBody>
      </p:sp>
      <p:sp>
        <p:nvSpPr>
          <p:cNvPr id="453" name="Google Shape;453;p24"/>
          <p:cNvSpPr/>
          <p:nvPr/>
        </p:nvSpPr>
        <p:spPr>
          <a:xfrm rot="-1235577">
            <a:off x="2525597" y="6733641"/>
            <a:ext cx="1685974" cy="1843511"/>
          </a:xfrm>
          <a:custGeom>
            <a:avLst/>
            <a:gdLst/>
            <a:ahLst/>
            <a:cxnLst/>
            <a:rect l="l" t="t" r="r" b="b"/>
            <a:pathLst>
              <a:path w="1685974" h="1843511" extrusionOk="0">
                <a:moveTo>
                  <a:pt x="0" y="0"/>
                </a:moveTo>
                <a:lnTo>
                  <a:pt x="1685975" y="0"/>
                </a:lnTo>
                <a:lnTo>
                  <a:pt x="1685975" y="1843510"/>
                </a:lnTo>
                <a:lnTo>
                  <a:pt x="0" y="184351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1DE319-750C-6A4D-DAAB-1A29965395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4683"/>
          <a:stretch/>
        </p:blipFill>
        <p:spPr bwMode="auto">
          <a:xfrm>
            <a:off x="0" y="2579077"/>
            <a:ext cx="18288000" cy="76848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13086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l="-2860" t="-16997" r="-2861" b="-8305"/>
            </a:stretch>
          </a:blipFill>
          <a:ln>
            <a:noFill/>
          </a:ln>
        </p:spPr>
      </p:sp>
      <p:sp>
        <p:nvSpPr>
          <p:cNvPr id="419" name="Google Shape;419;p24"/>
          <p:cNvSpPr/>
          <p:nvPr/>
        </p:nvSpPr>
        <p:spPr>
          <a:xfrm>
            <a:off x="-3910071" y="-2922472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2" y="0"/>
                </a:lnTo>
                <a:lnTo>
                  <a:pt x="9877542" y="9470093"/>
                </a:lnTo>
                <a:lnTo>
                  <a:pt x="0" y="94700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0" name="Google Shape;420;p24"/>
          <p:cNvSpPr/>
          <p:nvPr/>
        </p:nvSpPr>
        <p:spPr>
          <a:xfrm rot="10800000">
            <a:off x="13724819" y="2056208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3" y="0"/>
                </a:lnTo>
                <a:lnTo>
                  <a:pt x="9877543" y="9470094"/>
                </a:lnTo>
                <a:lnTo>
                  <a:pt x="0" y="947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9" name="Google Shape;429;p24"/>
          <p:cNvSpPr txBox="1"/>
          <p:nvPr/>
        </p:nvSpPr>
        <p:spPr>
          <a:xfrm>
            <a:off x="1832580" y="23025"/>
            <a:ext cx="162306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SCREENSHOT CODINGAN</a:t>
            </a:r>
            <a:endParaRPr dirty="0"/>
          </a:p>
        </p:txBody>
      </p:sp>
      <p:sp>
        <p:nvSpPr>
          <p:cNvPr id="430" name="Google Shape;430;p24"/>
          <p:cNvSpPr/>
          <p:nvPr/>
        </p:nvSpPr>
        <p:spPr>
          <a:xfrm>
            <a:off x="6674658" y="8515066"/>
            <a:ext cx="599379" cy="599379"/>
          </a:xfrm>
          <a:custGeom>
            <a:avLst/>
            <a:gdLst/>
            <a:ahLst/>
            <a:cxnLst/>
            <a:rect l="l" t="t" r="r" b="b"/>
            <a:pathLst>
              <a:path w="599379" h="599379" extrusionOk="0">
                <a:moveTo>
                  <a:pt x="0" y="0"/>
                </a:moveTo>
                <a:lnTo>
                  <a:pt x="599379" y="0"/>
                </a:lnTo>
                <a:lnTo>
                  <a:pt x="599379" y="599378"/>
                </a:lnTo>
                <a:lnTo>
                  <a:pt x="0" y="599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2" name="Google Shape;432;p24"/>
          <p:cNvSpPr/>
          <p:nvPr/>
        </p:nvSpPr>
        <p:spPr>
          <a:xfrm>
            <a:off x="15894806" y="8134670"/>
            <a:ext cx="680085" cy="680085"/>
          </a:xfrm>
          <a:custGeom>
            <a:avLst/>
            <a:gdLst/>
            <a:ahLst/>
            <a:cxnLst/>
            <a:rect l="l" t="t" r="r" b="b"/>
            <a:pathLst>
              <a:path w="680085" h="680085" extrusionOk="0">
                <a:moveTo>
                  <a:pt x="0" y="0"/>
                </a:moveTo>
                <a:lnTo>
                  <a:pt x="680085" y="0"/>
                </a:lnTo>
                <a:lnTo>
                  <a:pt x="680085" y="680085"/>
                </a:lnTo>
                <a:lnTo>
                  <a:pt x="0" y="680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7" name="Google Shape;447;p24"/>
          <p:cNvSpPr txBox="1"/>
          <p:nvPr/>
        </p:nvSpPr>
        <p:spPr>
          <a:xfrm>
            <a:off x="7420620" y="1517531"/>
            <a:ext cx="453691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</a:rPr>
              <a:t>Client.java</a:t>
            </a:r>
            <a:endParaRPr dirty="0"/>
          </a:p>
        </p:txBody>
      </p:sp>
      <p:sp>
        <p:nvSpPr>
          <p:cNvPr id="453" name="Google Shape;453;p24"/>
          <p:cNvSpPr/>
          <p:nvPr/>
        </p:nvSpPr>
        <p:spPr>
          <a:xfrm rot="-1235577">
            <a:off x="2525597" y="6733641"/>
            <a:ext cx="1685974" cy="1843511"/>
          </a:xfrm>
          <a:custGeom>
            <a:avLst/>
            <a:gdLst/>
            <a:ahLst/>
            <a:cxnLst/>
            <a:rect l="l" t="t" r="r" b="b"/>
            <a:pathLst>
              <a:path w="1685974" h="1843511" extrusionOk="0">
                <a:moveTo>
                  <a:pt x="0" y="0"/>
                </a:moveTo>
                <a:lnTo>
                  <a:pt x="1685975" y="0"/>
                </a:lnTo>
                <a:lnTo>
                  <a:pt x="1685975" y="1843510"/>
                </a:lnTo>
                <a:lnTo>
                  <a:pt x="0" y="184351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B24AC-A443-E129-4ECD-A08826BFB0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30" y="2344616"/>
            <a:ext cx="18248469" cy="791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62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l="-2860" t="-16997" r="-2861" b="-8305"/>
            </a:stretch>
          </a:blipFill>
          <a:ln>
            <a:noFill/>
          </a:ln>
        </p:spPr>
      </p:sp>
      <p:sp>
        <p:nvSpPr>
          <p:cNvPr id="419" name="Google Shape;419;p24"/>
          <p:cNvSpPr/>
          <p:nvPr/>
        </p:nvSpPr>
        <p:spPr>
          <a:xfrm>
            <a:off x="-3910071" y="-2922472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2" y="0"/>
                </a:lnTo>
                <a:lnTo>
                  <a:pt x="9877542" y="9470093"/>
                </a:lnTo>
                <a:lnTo>
                  <a:pt x="0" y="94700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0" name="Google Shape;420;p24"/>
          <p:cNvSpPr/>
          <p:nvPr/>
        </p:nvSpPr>
        <p:spPr>
          <a:xfrm rot="10800000">
            <a:off x="13724819" y="2056208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3" y="0"/>
                </a:lnTo>
                <a:lnTo>
                  <a:pt x="9877543" y="9470094"/>
                </a:lnTo>
                <a:lnTo>
                  <a:pt x="0" y="947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9" name="Google Shape;429;p24"/>
          <p:cNvSpPr txBox="1"/>
          <p:nvPr/>
        </p:nvSpPr>
        <p:spPr>
          <a:xfrm>
            <a:off x="1832580" y="23025"/>
            <a:ext cx="162306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SCREENSHOT CODINGAN</a:t>
            </a:r>
            <a:endParaRPr dirty="0"/>
          </a:p>
        </p:txBody>
      </p:sp>
      <p:sp>
        <p:nvSpPr>
          <p:cNvPr id="430" name="Google Shape;430;p24"/>
          <p:cNvSpPr/>
          <p:nvPr/>
        </p:nvSpPr>
        <p:spPr>
          <a:xfrm>
            <a:off x="6674658" y="8515066"/>
            <a:ext cx="599379" cy="599379"/>
          </a:xfrm>
          <a:custGeom>
            <a:avLst/>
            <a:gdLst/>
            <a:ahLst/>
            <a:cxnLst/>
            <a:rect l="l" t="t" r="r" b="b"/>
            <a:pathLst>
              <a:path w="599379" h="599379" extrusionOk="0">
                <a:moveTo>
                  <a:pt x="0" y="0"/>
                </a:moveTo>
                <a:lnTo>
                  <a:pt x="599379" y="0"/>
                </a:lnTo>
                <a:lnTo>
                  <a:pt x="599379" y="599378"/>
                </a:lnTo>
                <a:lnTo>
                  <a:pt x="0" y="599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2" name="Google Shape;432;p24"/>
          <p:cNvSpPr/>
          <p:nvPr/>
        </p:nvSpPr>
        <p:spPr>
          <a:xfrm>
            <a:off x="15894806" y="8134670"/>
            <a:ext cx="680085" cy="680085"/>
          </a:xfrm>
          <a:custGeom>
            <a:avLst/>
            <a:gdLst/>
            <a:ahLst/>
            <a:cxnLst/>
            <a:rect l="l" t="t" r="r" b="b"/>
            <a:pathLst>
              <a:path w="680085" h="680085" extrusionOk="0">
                <a:moveTo>
                  <a:pt x="0" y="0"/>
                </a:moveTo>
                <a:lnTo>
                  <a:pt x="680085" y="0"/>
                </a:lnTo>
                <a:lnTo>
                  <a:pt x="680085" y="680085"/>
                </a:lnTo>
                <a:lnTo>
                  <a:pt x="0" y="680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7" name="Google Shape;447;p24"/>
          <p:cNvSpPr txBox="1"/>
          <p:nvPr/>
        </p:nvSpPr>
        <p:spPr>
          <a:xfrm>
            <a:off x="7420620" y="1517531"/>
            <a:ext cx="453691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</a:rPr>
              <a:t>Client.java</a:t>
            </a:r>
            <a:endParaRPr dirty="0"/>
          </a:p>
        </p:txBody>
      </p:sp>
      <p:sp>
        <p:nvSpPr>
          <p:cNvPr id="453" name="Google Shape;453;p24"/>
          <p:cNvSpPr/>
          <p:nvPr/>
        </p:nvSpPr>
        <p:spPr>
          <a:xfrm rot="-1235577">
            <a:off x="2525597" y="6733641"/>
            <a:ext cx="1685974" cy="1843511"/>
          </a:xfrm>
          <a:custGeom>
            <a:avLst/>
            <a:gdLst/>
            <a:ahLst/>
            <a:cxnLst/>
            <a:rect l="l" t="t" r="r" b="b"/>
            <a:pathLst>
              <a:path w="1685974" h="1843511" extrusionOk="0">
                <a:moveTo>
                  <a:pt x="0" y="0"/>
                </a:moveTo>
                <a:lnTo>
                  <a:pt x="1685975" y="0"/>
                </a:lnTo>
                <a:lnTo>
                  <a:pt x="1685975" y="1843510"/>
                </a:lnTo>
                <a:lnTo>
                  <a:pt x="0" y="184351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6507D-BC2D-D113-5543-5E7E20E49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2" y="2321170"/>
            <a:ext cx="18247068" cy="794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58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l="-2860" t="-16997" r="-2861" b="-8305"/>
            </a:stretch>
          </a:blipFill>
          <a:ln>
            <a:noFill/>
          </a:ln>
        </p:spPr>
      </p:sp>
      <p:sp>
        <p:nvSpPr>
          <p:cNvPr id="419" name="Google Shape;419;p24"/>
          <p:cNvSpPr/>
          <p:nvPr/>
        </p:nvSpPr>
        <p:spPr>
          <a:xfrm>
            <a:off x="-3910071" y="-2922472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2" y="0"/>
                </a:lnTo>
                <a:lnTo>
                  <a:pt x="9877542" y="9470093"/>
                </a:lnTo>
                <a:lnTo>
                  <a:pt x="0" y="94700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0" name="Google Shape;420;p24"/>
          <p:cNvSpPr/>
          <p:nvPr/>
        </p:nvSpPr>
        <p:spPr>
          <a:xfrm rot="10800000">
            <a:off x="13724819" y="2056208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3" y="0"/>
                </a:lnTo>
                <a:lnTo>
                  <a:pt x="9877543" y="9470094"/>
                </a:lnTo>
                <a:lnTo>
                  <a:pt x="0" y="947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9" name="Google Shape;429;p24"/>
          <p:cNvSpPr txBox="1"/>
          <p:nvPr/>
        </p:nvSpPr>
        <p:spPr>
          <a:xfrm>
            <a:off x="1832580" y="23025"/>
            <a:ext cx="162306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SCREENSHOT CODINGAN</a:t>
            </a:r>
            <a:endParaRPr dirty="0"/>
          </a:p>
        </p:txBody>
      </p:sp>
      <p:sp>
        <p:nvSpPr>
          <p:cNvPr id="430" name="Google Shape;430;p24"/>
          <p:cNvSpPr/>
          <p:nvPr/>
        </p:nvSpPr>
        <p:spPr>
          <a:xfrm>
            <a:off x="6674658" y="8515066"/>
            <a:ext cx="599379" cy="599379"/>
          </a:xfrm>
          <a:custGeom>
            <a:avLst/>
            <a:gdLst/>
            <a:ahLst/>
            <a:cxnLst/>
            <a:rect l="l" t="t" r="r" b="b"/>
            <a:pathLst>
              <a:path w="599379" h="599379" extrusionOk="0">
                <a:moveTo>
                  <a:pt x="0" y="0"/>
                </a:moveTo>
                <a:lnTo>
                  <a:pt x="599379" y="0"/>
                </a:lnTo>
                <a:lnTo>
                  <a:pt x="599379" y="599378"/>
                </a:lnTo>
                <a:lnTo>
                  <a:pt x="0" y="599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2" name="Google Shape;432;p24"/>
          <p:cNvSpPr/>
          <p:nvPr/>
        </p:nvSpPr>
        <p:spPr>
          <a:xfrm>
            <a:off x="15894806" y="8134670"/>
            <a:ext cx="680085" cy="680085"/>
          </a:xfrm>
          <a:custGeom>
            <a:avLst/>
            <a:gdLst/>
            <a:ahLst/>
            <a:cxnLst/>
            <a:rect l="l" t="t" r="r" b="b"/>
            <a:pathLst>
              <a:path w="680085" h="680085" extrusionOk="0">
                <a:moveTo>
                  <a:pt x="0" y="0"/>
                </a:moveTo>
                <a:lnTo>
                  <a:pt x="680085" y="0"/>
                </a:lnTo>
                <a:lnTo>
                  <a:pt x="680085" y="680085"/>
                </a:lnTo>
                <a:lnTo>
                  <a:pt x="0" y="680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7" name="Google Shape;447;p24"/>
          <p:cNvSpPr txBox="1"/>
          <p:nvPr/>
        </p:nvSpPr>
        <p:spPr>
          <a:xfrm>
            <a:off x="7420620" y="1517531"/>
            <a:ext cx="453691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</a:rPr>
              <a:t>Client.java</a:t>
            </a:r>
            <a:endParaRPr dirty="0"/>
          </a:p>
        </p:txBody>
      </p:sp>
      <p:sp>
        <p:nvSpPr>
          <p:cNvPr id="453" name="Google Shape;453;p24"/>
          <p:cNvSpPr/>
          <p:nvPr/>
        </p:nvSpPr>
        <p:spPr>
          <a:xfrm rot="-1235577">
            <a:off x="2525597" y="6733641"/>
            <a:ext cx="1685974" cy="1843511"/>
          </a:xfrm>
          <a:custGeom>
            <a:avLst/>
            <a:gdLst/>
            <a:ahLst/>
            <a:cxnLst/>
            <a:rect l="l" t="t" r="r" b="b"/>
            <a:pathLst>
              <a:path w="1685974" h="1843511" extrusionOk="0">
                <a:moveTo>
                  <a:pt x="0" y="0"/>
                </a:moveTo>
                <a:lnTo>
                  <a:pt x="1685975" y="0"/>
                </a:lnTo>
                <a:lnTo>
                  <a:pt x="1685975" y="1843510"/>
                </a:lnTo>
                <a:lnTo>
                  <a:pt x="0" y="184351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0838A1-8AAC-0536-9087-0203545D35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5498"/>
          <a:stretch/>
        </p:blipFill>
        <p:spPr bwMode="auto">
          <a:xfrm>
            <a:off x="0" y="2438400"/>
            <a:ext cx="18288000" cy="78255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87048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l="-2860" t="-16997" r="-2861" b="-8305"/>
            </a:stretch>
          </a:blipFill>
          <a:ln>
            <a:noFill/>
          </a:ln>
        </p:spPr>
      </p:sp>
      <p:sp>
        <p:nvSpPr>
          <p:cNvPr id="419" name="Google Shape;419;p24"/>
          <p:cNvSpPr/>
          <p:nvPr/>
        </p:nvSpPr>
        <p:spPr>
          <a:xfrm>
            <a:off x="-3910071" y="-2922472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2" y="0"/>
                </a:lnTo>
                <a:lnTo>
                  <a:pt x="9877542" y="9470093"/>
                </a:lnTo>
                <a:lnTo>
                  <a:pt x="0" y="94700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0" name="Google Shape;420;p24"/>
          <p:cNvSpPr/>
          <p:nvPr/>
        </p:nvSpPr>
        <p:spPr>
          <a:xfrm rot="10800000">
            <a:off x="13724819" y="2056208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3" y="0"/>
                </a:lnTo>
                <a:lnTo>
                  <a:pt x="9877543" y="9470094"/>
                </a:lnTo>
                <a:lnTo>
                  <a:pt x="0" y="947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9" name="Google Shape;429;p24"/>
          <p:cNvSpPr txBox="1"/>
          <p:nvPr/>
        </p:nvSpPr>
        <p:spPr>
          <a:xfrm>
            <a:off x="1832580" y="23025"/>
            <a:ext cx="162306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SCREENSHOT CODINGAN</a:t>
            </a:r>
            <a:endParaRPr dirty="0"/>
          </a:p>
        </p:txBody>
      </p:sp>
      <p:sp>
        <p:nvSpPr>
          <p:cNvPr id="430" name="Google Shape;430;p24"/>
          <p:cNvSpPr/>
          <p:nvPr/>
        </p:nvSpPr>
        <p:spPr>
          <a:xfrm>
            <a:off x="6674658" y="8515066"/>
            <a:ext cx="599379" cy="599379"/>
          </a:xfrm>
          <a:custGeom>
            <a:avLst/>
            <a:gdLst/>
            <a:ahLst/>
            <a:cxnLst/>
            <a:rect l="l" t="t" r="r" b="b"/>
            <a:pathLst>
              <a:path w="599379" h="599379" extrusionOk="0">
                <a:moveTo>
                  <a:pt x="0" y="0"/>
                </a:moveTo>
                <a:lnTo>
                  <a:pt x="599379" y="0"/>
                </a:lnTo>
                <a:lnTo>
                  <a:pt x="599379" y="599378"/>
                </a:lnTo>
                <a:lnTo>
                  <a:pt x="0" y="599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2" name="Google Shape;432;p24"/>
          <p:cNvSpPr/>
          <p:nvPr/>
        </p:nvSpPr>
        <p:spPr>
          <a:xfrm>
            <a:off x="15894806" y="8134670"/>
            <a:ext cx="680085" cy="680085"/>
          </a:xfrm>
          <a:custGeom>
            <a:avLst/>
            <a:gdLst/>
            <a:ahLst/>
            <a:cxnLst/>
            <a:rect l="l" t="t" r="r" b="b"/>
            <a:pathLst>
              <a:path w="680085" h="680085" extrusionOk="0">
                <a:moveTo>
                  <a:pt x="0" y="0"/>
                </a:moveTo>
                <a:lnTo>
                  <a:pt x="680085" y="0"/>
                </a:lnTo>
                <a:lnTo>
                  <a:pt x="680085" y="680085"/>
                </a:lnTo>
                <a:lnTo>
                  <a:pt x="0" y="680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7" name="Google Shape;447;p24"/>
          <p:cNvSpPr txBox="1"/>
          <p:nvPr/>
        </p:nvSpPr>
        <p:spPr>
          <a:xfrm>
            <a:off x="7420620" y="1517531"/>
            <a:ext cx="453691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</a:rPr>
              <a:t>Laporan.java</a:t>
            </a:r>
            <a:endParaRPr dirty="0"/>
          </a:p>
        </p:txBody>
      </p:sp>
      <p:sp>
        <p:nvSpPr>
          <p:cNvPr id="453" name="Google Shape;453;p24"/>
          <p:cNvSpPr/>
          <p:nvPr/>
        </p:nvSpPr>
        <p:spPr>
          <a:xfrm rot="-1235577">
            <a:off x="2525597" y="6733641"/>
            <a:ext cx="1685974" cy="1843511"/>
          </a:xfrm>
          <a:custGeom>
            <a:avLst/>
            <a:gdLst/>
            <a:ahLst/>
            <a:cxnLst/>
            <a:rect l="l" t="t" r="r" b="b"/>
            <a:pathLst>
              <a:path w="1685974" h="1843511" extrusionOk="0">
                <a:moveTo>
                  <a:pt x="0" y="0"/>
                </a:moveTo>
                <a:lnTo>
                  <a:pt x="1685975" y="0"/>
                </a:lnTo>
                <a:lnTo>
                  <a:pt x="1685975" y="1843510"/>
                </a:lnTo>
                <a:lnTo>
                  <a:pt x="0" y="184351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B0585D-549A-F399-243F-704F03803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2" y="2344615"/>
            <a:ext cx="18247068" cy="791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19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l="-2860" t="-16997" r="-2861" b="-8305"/>
            </a:stretch>
          </a:blipFill>
          <a:ln>
            <a:noFill/>
          </a:ln>
        </p:spPr>
      </p:sp>
      <p:sp>
        <p:nvSpPr>
          <p:cNvPr id="419" name="Google Shape;419;p24"/>
          <p:cNvSpPr/>
          <p:nvPr/>
        </p:nvSpPr>
        <p:spPr>
          <a:xfrm>
            <a:off x="-3910071" y="-2922472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2" y="0"/>
                </a:lnTo>
                <a:lnTo>
                  <a:pt x="9877542" y="9470093"/>
                </a:lnTo>
                <a:lnTo>
                  <a:pt x="0" y="94700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0" name="Google Shape;420;p24"/>
          <p:cNvSpPr/>
          <p:nvPr/>
        </p:nvSpPr>
        <p:spPr>
          <a:xfrm rot="10800000">
            <a:off x="13724819" y="2056208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3" y="0"/>
                </a:lnTo>
                <a:lnTo>
                  <a:pt x="9877543" y="9470094"/>
                </a:lnTo>
                <a:lnTo>
                  <a:pt x="0" y="947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9" name="Google Shape;429;p24"/>
          <p:cNvSpPr txBox="1"/>
          <p:nvPr/>
        </p:nvSpPr>
        <p:spPr>
          <a:xfrm>
            <a:off x="1832580" y="23025"/>
            <a:ext cx="162306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SCREENSHOT CODINGAN</a:t>
            </a:r>
            <a:endParaRPr dirty="0"/>
          </a:p>
        </p:txBody>
      </p:sp>
      <p:sp>
        <p:nvSpPr>
          <p:cNvPr id="430" name="Google Shape;430;p24"/>
          <p:cNvSpPr/>
          <p:nvPr/>
        </p:nvSpPr>
        <p:spPr>
          <a:xfrm>
            <a:off x="6674658" y="8515066"/>
            <a:ext cx="599379" cy="599379"/>
          </a:xfrm>
          <a:custGeom>
            <a:avLst/>
            <a:gdLst/>
            <a:ahLst/>
            <a:cxnLst/>
            <a:rect l="l" t="t" r="r" b="b"/>
            <a:pathLst>
              <a:path w="599379" h="599379" extrusionOk="0">
                <a:moveTo>
                  <a:pt x="0" y="0"/>
                </a:moveTo>
                <a:lnTo>
                  <a:pt x="599379" y="0"/>
                </a:lnTo>
                <a:lnTo>
                  <a:pt x="599379" y="599378"/>
                </a:lnTo>
                <a:lnTo>
                  <a:pt x="0" y="599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2" name="Google Shape;432;p24"/>
          <p:cNvSpPr/>
          <p:nvPr/>
        </p:nvSpPr>
        <p:spPr>
          <a:xfrm>
            <a:off x="15894806" y="8134670"/>
            <a:ext cx="680085" cy="680085"/>
          </a:xfrm>
          <a:custGeom>
            <a:avLst/>
            <a:gdLst/>
            <a:ahLst/>
            <a:cxnLst/>
            <a:rect l="l" t="t" r="r" b="b"/>
            <a:pathLst>
              <a:path w="680085" h="680085" extrusionOk="0">
                <a:moveTo>
                  <a:pt x="0" y="0"/>
                </a:moveTo>
                <a:lnTo>
                  <a:pt x="680085" y="0"/>
                </a:lnTo>
                <a:lnTo>
                  <a:pt x="680085" y="680085"/>
                </a:lnTo>
                <a:lnTo>
                  <a:pt x="0" y="680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7" name="Google Shape;447;p24"/>
          <p:cNvSpPr txBox="1"/>
          <p:nvPr/>
        </p:nvSpPr>
        <p:spPr>
          <a:xfrm>
            <a:off x="7420620" y="1517531"/>
            <a:ext cx="453691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</a:rPr>
              <a:t>Laporan.java</a:t>
            </a:r>
            <a:endParaRPr dirty="0"/>
          </a:p>
        </p:txBody>
      </p:sp>
      <p:sp>
        <p:nvSpPr>
          <p:cNvPr id="453" name="Google Shape;453;p24"/>
          <p:cNvSpPr/>
          <p:nvPr/>
        </p:nvSpPr>
        <p:spPr>
          <a:xfrm rot="-1235577">
            <a:off x="2525597" y="6733641"/>
            <a:ext cx="1685974" cy="1843511"/>
          </a:xfrm>
          <a:custGeom>
            <a:avLst/>
            <a:gdLst/>
            <a:ahLst/>
            <a:cxnLst/>
            <a:rect l="l" t="t" r="r" b="b"/>
            <a:pathLst>
              <a:path w="1685974" h="1843511" extrusionOk="0">
                <a:moveTo>
                  <a:pt x="0" y="0"/>
                </a:moveTo>
                <a:lnTo>
                  <a:pt x="1685975" y="0"/>
                </a:lnTo>
                <a:lnTo>
                  <a:pt x="1685975" y="1843510"/>
                </a:lnTo>
                <a:lnTo>
                  <a:pt x="0" y="184351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284D5B-76B7-2635-FDD0-FBAB43D79C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2" y="2414954"/>
            <a:ext cx="18247068" cy="784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7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/>
          <p:nvPr/>
        </p:nvSpPr>
        <p:spPr>
          <a:xfrm rot="4231536">
            <a:off x="-5094231" y="-4644200"/>
            <a:ext cx="9662106" cy="10403344"/>
          </a:xfrm>
          <a:custGeom>
            <a:avLst/>
            <a:gdLst/>
            <a:ahLst/>
            <a:cxnLst/>
            <a:rect l="l" t="t" r="r" b="b"/>
            <a:pathLst>
              <a:path w="9662106" h="10403344" extrusionOk="0">
                <a:moveTo>
                  <a:pt x="0" y="0"/>
                </a:moveTo>
                <a:lnTo>
                  <a:pt x="9662106" y="0"/>
                </a:lnTo>
                <a:lnTo>
                  <a:pt x="9662106" y="10403344"/>
                </a:lnTo>
                <a:lnTo>
                  <a:pt x="0" y="10403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5" name="Google Shape;125;p14"/>
          <p:cNvSpPr txBox="1"/>
          <p:nvPr/>
        </p:nvSpPr>
        <p:spPr>
          <a:xfrm>
            <a:off x="6647923" y="653736"/>
            <a:ext cx="18926527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IDENTITAS</a:t>
            </a:r>
            <a:endParaRPr sz="7200" dirty="0"/>
          </a:p>
        </p:txBody>
      </p:sp>
      <p:sp>
        <p:nvSpPr>
          <p:cNvPr id="126" name="Google Shape;126;p14"/>
          <p:cNvSpPr/>
          <p:nvPr/>
        </p:nvSpPr>
        <p:spPr>
          <a:xfrm rot="-3600307">
            <a:off x="12428247" y="4765522"/>
            <a:ext cx="9662106" cy="10403344"/>
          </a:xfrm>
          <a:custGeom>
            <a:avLst/>
            <a:gdLst/>
            <a:ahLst/>
            <a:cxnLst/>
            <a:rect l="l" t="t" r="r" b="b"/>
            <a:pathLst>
              <a:path w="9662106" h="10403344" extrusionOk="0">
                <a:moveTo>
                  <a:pt x="0" y="0"/>
                </a:moveTo>
                <a:lnTo>
                  <a:pt x="9662106" y="0"/>
                </a:lnTo>
                <a:lnTo>
                  <a:pt x="9662106" y="10403344"/>
                </a:lnTo>
                <a:lnTo>
                  <a:pt x="0" y="10403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7" name="Google Shape;127;p14"/>
          <p:cNvSpPr txBox="1"/>
          <p:nvPr/>
        </p:nvSpPr>
        <p:spPr>
          <a:xfrm>
            <a:off x="7362800" y="5709535"/>
            <a:ext cx="5066400" cy="955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18160" indent="-259079">
              <a:lnSpc>
                <a:spcPct val="115000"/>
              </a:lnSpc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5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2200018292</a:t>
            </a:r>
            <a:endParaRPr sz="5400" dirty="0"/>
          </a:p>
        </p:txBody>
      </p:sp>
      <p:sp>
        <p:nvSpPr>
          <p:cNvPr id="128" name="Google Shape;128;p14"/>
          <p:cNvSpPr txBox="1"/>
          <p:nvPr/>
        </p:nvSpPr>
        <p:spPr>
          <a:xfrm>
            <a:off x="1095578" y="5933689"/>
            <a:ext cx="5409600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18160" marR="0" lvl="1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AGIL MIFTAHUL ULUM</a:t>
            </a:r>
            <a:endParaRPr sz="3600" dirty="0"/>
          </a:p>
        </p:txBody>
      </p:sp>
      <p:sp>
        <p:nvSpPr>
          <p:cNvPr id="129" name="Google Shape;129;p14"/>
          <p:cNvSpPr txBox="1"/>
          <p:nvPr/>
        </p:nvSpPr>
        <p:spPr>
          <a:xfrm>
            <a:off x="1910954" y="2940617"/>
            <a:ext cx="562873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NAMA :</a:t>
            </a:r>
            <a:endParaRPr sz="6000"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sp>
        <p:nvSpPr>
          <p:cNvPr id="130" name="Google Shape;130;p14"/>
          <p:cNvSpPr txBox="1"/>
          <p:nvPr/>
        </p:nvSpPr>
        <p:spPr>
          <a:xfrm>
            <a:off x="8423132" y="2940617"/>
            <a:ext cx="51414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NIM</a:t>
            </a:r>
            <a:r>
              <a:rPr lang="en-US" sz="35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 :</a:t>
            </a:r>
            <a:endParaRPr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13665442" y="5778061"/>
            <a:ext cx="4050900" cy="955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18160" marR="0" lvl="1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5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lang="en-US" sz="5400" dirty="0"/>
          </a:p>
        </p:txBody>
      </p:sp>
      <p:sp>
        <p:nvSpPr>
          <p:cNvPr id="132" name="Google Shape;132;p14"/>
          <p:cNvSpPr txBox="1"/>
          <p:nvPr/>
        </p:nvSpPr>
        <p:spPr>
          <a:xfrm>
            <a:off x="13540487" y="2940617"/>
            <a:ext cx="51414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KELAS</a:t>
            </a:r>
            <a:r>
              <a:rPr lang="en-US" sz="35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 :</a:t>
            </a:r>
            <a:endParaRPr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sp>
        <p:nvSpPr>
          <p:cNvPr id="133" name="Google Shape;133;p14"/>
          <p:cNvSpPr/>
          <p:nvPr/>
        </p:nvSpPr>
        <p:spPr>
          <a:xfrm>
            <a:off x="15690892" y="7495367"/>
            <a:ext cx="1681397" cy="1762933"/>
          </a:xfrm>
          <a:custGeom>
            <a:avLst/>
            <a:gdLst/>
            <a:ahLst/>
            <a:cxnLst/>
            <a:rect l="l" t="t" r="r" b="b"/>
            <a:pathLst>
              <a:path w="1681397" h="1762933" extrusionOk="0">
                <a:moveTo>
                  <a:pt x="0" y="0"/>
                </a:moveTo>
                <a:lnTo>
                  <a:pt x="1681397" y="0"/>
                </a:lnTo>
                <a:lnTo>
                  <a:pt x="1681397" y="1762933"/>
                </a:lnTo>
                <a:lnTo>
                  <a:pt x="0" y="1762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34" name="Google Shape;134;p14"/>
          <p:cNvGrpSpPr/>
          <p:nvPr/>
        </p:nvGrpSpPr>
        <p:grpSpPr>
          <a:xfrm>
            <a:off x="988576" y="2988242"/>
            <a:ext cx="388978" cy="388978"/>
            <a:chOff x="0" y="0"/>
            <a:chExt cx="812800" cy="812800"/>
          </a:xfrm>
        </p:grpSpPr>
        <p:sp>
          <p:nvSpPr>
            <p:cNvPr id="135" name="Google Shape;135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14"/>
          <p:cNvGrpSpPr/>
          <p:nvPr/>
        </p:nvGrpSpPr>
        <p:grpSpPr>
          <a:xfrm>
            <a:off x="16531590" y="2599264"/>
            <a:ext cx="388978" cy="388978"/>
            <a:chOff x="0" y="0"/>
            <a:chExt cx="812800" cy="812800"/>
          </a:xfrm>
        </p:grpSpPr>
        <p:sp>
          <p:nvSpPr>
            <p:cNvPr id="138" name="Google Shape;138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4"/>
          <p:cNvGrpSpPr/>
          <p:nvPr/>
        </p:nvGrpSpPr>
        <p:grpSpPr>
          <a:xfrm>
            <a:off x="7816912" y="6846305"/>
            <a:ext cx="263909" cy="263909"/>
            <a:chOff x="0" y="0"/>
            <a:chExt cx="812800" cy="812800"/>
          </a:xfrm>
        </p:grpSpPr>
        <p:sp>
          <p:nvSpPr>
            <p:cNvPr id="141" name="Google Shape;141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4"/>
          <p:cNvSpPr/>
          <p:nvPr/>
        </p:nvSpPr>
        <p:spPr>
          <a:xfrm rot="9273880">
            <a:off x="14843984" y="-3861699"/>
            <a:ext cx="6222894" cy="6700290"/>
          </a:xfrm>
          <a:custGeom>
            <a:avLst/>
            <a:gdLst/>
            <a:ahLst/>
            <a:cxnLst/>
            <a:rect l="l" t="t" r="r" b="b"/>
            <a:pathLst>
              <a:path w="6222894" h="6700290" extrusionOk="0">
                <a:moveTo>
                  <a:pt x="0" y="0"/>
                </a:moveTo>
                <a:lnTo>
                  <a:pt x="6222894" y="0"/>
                </a:lnTo>
                <a:lnTo>
                  <a:pt x="6222894" y="6700290"/>
                </a:lnTo>
                <a:lnTo>
                  <a:pt x="0" y="6700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l="-2860" t="-16997" r="-2861" b="-8305"/>
            </a:stretch>
          </a:blipFill>
          <a:ln>
            <a:noFill/>
          </a:ln>
        </p:spPr>
      </p:sp>
      <p:sp>
        <p:nvSpPr>
          <p:cNvPr id="419" name="Google Shape;419;p24"/>
          <p:cNvSpPr/>
          <p:nvPr/>
        </p:nvSpPr>
        <p:spPr>
          <a:xfrm>
            <a:off x="-3910071" y="-2922472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2" y="0"/>
                </a:lnTo>
                <a:lnTo>
                  <a:pt x="9877542" y="9470093"/>
                </a:lnTo>
                <a:lnTo>
                  <a:pt x="0" y="94700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0" name="Google Shape;420;p24"/>
          <p:cNvSpPr/>
          <p:nvPr/>
        </p:nvSpPr>
        <p:spPr>
          <a:xfrm rot="10800000">
            <a:off x="13724819" y="2056208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3" y="0"/>
                </a:lnTo>
                <a:lnTo>
                  <a:pt x="9877543" y="9470094"/>
                </a:lnTo>
                <a:lnTo>
                  <a:pt x="0" y="947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9" name="Google Shape;429;p24"/>
          <p:cNvSpPr txBox="1"/>
          <p:nvPr/>
        </p:nvSpPr>
        <p:spPr>
          <a:xfrm>
            <a:off x="1832580" y="23025"/>
            <a:ext cx="162306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SCREENSHOT CODINGAN</a:t>
            </a:r>
            <a:endParaRPr dirty="0"/>
          </a:p>
        </p:txBody>
      </p:sp>
      <p:sp>
        <p:nvSpPr>
          <p:cNvPr id="430" name="Google Shape;430;p24"/>
          <p:cNvSpPr/>
          <p:nvPr/>
        </p:nvSpPr>
        <p:spPr>
          <a:xfrm>
            <a:off x="6674658" y="8515066"/>
            <a:ext cx="599379" cy="599379"/>
          </a:xfrm>
          <a:custGeom>
            <a:avLst/>
            <a:gdLst/>
            <a:ahLst/>
            <a:cxnLst/>
            <a:rect l="l" t="t" r="r" b="b"/>
            <a:pathLst>
              <a:path w="599379" h="599379" extrusionOk="0">
                <a:moveTo>
                  <a:pt x="0" y="0"/>
                </a:moveTo>
                <a:lnTo>
                  <a:pt x="599379" y="0"/>
                </a:lnTo>
                <a:lnTo>
                  <a:pt x="599379" y="599378"/>
                </a:lnTo>
                <a:lnTo>
                  <a:pt x="0" y="599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2" name="Google Shape;432;p24"/>
          <p:cNvSpPr/>
          <p:nvPr/>
        </p:nvSpPr>
        <p:spPr>
          <a:xfrm>
            <a:off x="15894806" y="8134670"/>
            <a:ext cx="680085" cy="680085"/>
          </a:xfrm>
          <a:custGeom>
            <a:avLst/>
            <a:gdLst/>
            <a:ahLst/>
            <a:cxnLst/>
            <a:rect l="l" t="t" r="r" b="b"/>
            <a:pathLst>
              <a:path w="680085" h="680085" extrusionOk="0">
                <a:moveTo>
                  <a:pt x="0" y="0"/>
                </a:moveTo>
                <a:lnTo>
                  <a:pt x="680085" y="0"/>
                </a:lnTo>
                <a:lnTo>
                  <a:pt x="680085" y="680085"/>
                </a:lnTo>
                <a:lnTo>
                  <a:pt x="0" y="680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7" name="Google Shape;447;p24"/>
          <p:cNvSpPr txBox="1"/>
          <p:nvPr/>
        </p:nvSpPr>
        <p:spPr>
          <a:xfrm>
            <a:off x="7420620" y="1517531"/>
            <a:ext cx="453691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</a:rPr>
              <a:t>Transaksi.java</a:t>
            </a:r>
            <a:endParaRPr dirty="0"/>
          </a:p>
        </p:txBody>
      </p:sp>
      <p:sp>
        <p:nvSpPr>
          <p:cNvPr id="453" name="Google Shape;453;p24"/>
          <p:cNvSpPr/>
          <p:nvPr/>
        </p:nvSpPr>
        <p:spPr>
          <a:xfrm rot="-1235577">
            <a:off x="2525597" y="6733641"/>
            <a:ext cx="1685974" cy="1843511"/>
          </a:xfrm>
          <a:custGeom>
            <a:avLst/>
            <a:gdLst/>
            <a:ahLst/>
            <a:cxnLst/>
            <a:rect l="l" t="t" r="r" b="b"/>
            <a:pathLst>
              <a:path w="1685974" h="1843511" extrusionOk="0">
                <a:moveTo>
                  <a:pt x="0" y="0"/>
                </a:moveTo>
                <a:lnTo>
                  <a:pt x="1685975" y="0"/>
                </a:lnTo>
                <a:lnTo>
                  <a:pt x="1685975" y="1843510"/>
                </a:lnTo>
                <a:lnTo>
                  <a:pt x="0" y="184351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C4E235-72F2-A8EC-73F4-398F3A606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2" y="2344616"/>
            <a:ext cx="18247068" cy="791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08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l="-2860" t="-16997" r="-2861" b="-8305"/>
            </a:stretch>
          </a:blipFill>
          <a:ln>
            <a:noFill/>
          </a:ln>
        </p:spPr>
      </p:sp>
      <p:sp>
        <p:nvSpPr>
          <p:cNvPr id="419" name="Google Shape;419;p24"/>
          <p:cNvSpPr/>
          <p:nvPr/>
        </p:nvSpPr>
        <p:spPr>
          <a:xfrm>
            <a:off x="-3910071" y="-2922472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2" y="0"/>
                </a:lnTo>
                <a:lnTo>
                  <a:pt x="9877542" y="9470093"/>
                </a:lnTo>
                <a:lnTo>
                  <a:pt x="0" y="94700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0" name="Google Shape;420;p24"/>
          <p:cNvSpPr/>
          <p:nvPr/>
        </p:nvSpPr>
        <p:spPr>
          <a:xfrm rot="10800000">
            <a:off x="13724819" y="2056208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3" y="0"/>
                </a:lnTo>
                <a:lnTo>
                  <a:pt x="9877543" y="9470094"/>
                </a:lnTo>
                <a:lnTo>
                  <a:pt x="0" y="947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9" name="Google Shape;429;p24"/>
          <p:cNvSpPr txBox="1"/>
          <p:nvPr/>
        </p:nvSpPr>
        <p:spPr>
          <a:xfrm>
            <a:off x="1832580" y="23025"/>
            <a:ext cx="162306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SCREENSHOT CODINGAN</a:t>
            </a:r>
            <a:endParaRPr dirty="0"/>
          </a:p>
        </p:txBody>
      </p:sp>
      <p:sp>
        <p:nvSpPr>
          <p:cNvPr id="430" name="Google Shape;430;p24"/>
          <p:cNvSpPr/>
          <p:nvPr/>
        </p:nvSpPr>
        <p:spPr>
          <a:xfrm>
            <a:off x="6674658" y="8515066"/>
            <a:ext cx="599379" cy="599379"/>
          </a:xfrm>
          <a:custGeom>
            <a:avLst/>
            <a:gdLst/>
            <a:ahLst/>
            <a:cxnLst/>
            <a:rect l="l" t="t" r="r" b="b"/>
            <a:pathLst>
              <a:path w="599379" h="599379" extrusionOk="0">
                <a:moveTo>
                  <a:pt x="0" y="0"/>
                </a:moveTo>
                <a:lnTo>
                  <a:pt x="599379" y="0"/>
                </a:lnTo>
                <a:lnTo>
                  <a:pt x="599379" y="599378"/>
                </a:lnTo>
                <a:lnTo>
                  <a:pt x="0" y="599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2" name="Google Shape;432;p24"/>
          <p:cNvSpPr/>
          <p:nvPr/>
        </p:nvSpPr>
        <p:spPr>
          <a:xfrm>
            <a:off x="15894806" y="8134670"/>
            <a:ext cx="680085" cy="680085"/>
          </a:xfrm>
          <a:custGeom>
            <a:avLst/>
            <a:gdLst/>
            <a:ahLst/>
            <a:cxnLst/>
            <a:rect l="l" t="t" r="r" b="b"/>
            <a:pathLst>
              <a:path w="680085" h="680085" extrusionOk="0">
                <a:moveTo>
                  <a:pt x="0" y="0"/>
                </a:moveTo>
                <a:lnTo>
                  <a:pt x="680085" y="0"/>
                </a:lnTo>
                <a:lnTo>
                  <a:pt x="680085" y="680085"/>
                </a:lnTo>
                <a:lnTo>
                  <a:pt x="0" y="680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7" name="Google Shape;447;p24"/>
          <p:cNvSpPr txBox="1"/>
          <p:nvPr/>
        </p:nvSpPr>
        <p:spPr>
          <a:xfrm>
            <a:off x="7420620" y="1517531"/>
            <a:ext cx="453691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</a:rPr>
              <a:t>Transaksi.java</a:t>
            </a:r>
            <a:endParaRPr dirty="0"/>
          </a:p>
        </p:txBody>
      </p:sp>
      <p:sp>
        <p:nvSpPr>
          <p:cNvPr id="453" name="Google Shape;453;p24"/>
          <p:cNvSpPr/>
          <p:nvPr/>
        </p:nvSpPr>
        <p:spPr>
          <a:xfrm rot="-1235577">
            <a:off x="2525597" y="6733641"/>
            <a:ext cx="1685974" cy="1843511"/>
          </a:xfrm>
          <a:custGeom>
            <a:avLst/>
            <a:gdLst/>
            <a:ahLst/>
            <a:cxnLst/>
            <a:rect l="l" t="t" r="r" b="b"/>
            <a:pathLst>
              <a:path w="1685974" h="1843511" extrusionOk="0">
                <a:moveTo>
                  <a:pt x="0" y="0"/>
                </a:moveTo>
                <a:lnTo>
                  <a:pt x="1685975" y="0"/>
                </a:lnTo>
                <a:lnTo>
                  <a:pt x="1685975" y="1843510"/>
                </a:lnTo>
                <a:lnTo>
                  <a:pt x="0" y="184351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3D5146-9E9D-1FCD-8E70-D7000A84A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2" y="2344616"/>
            <a:ext cx="18288000" cy="791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23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l="-2860" t="-16997" r="-2861" b="-8305"/>
            </a:stretch>
          </a:blipFill>
          <a:ln>
            <a:noFill/>
          </a:ln>
        </p:spPr>
      </p:sp>
      <p:sp>
        <p:nvSpPr>
          <p:cNvPr id="419" name="Google Shape;419;p24"/>
          <p:cNvSpPr/>
          <p:nvPr/>
        </p:nvSpPr>
        <p:spPr>
          <a:xfrm>
            <a:off x="-3910071" y="-2922472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2" y="0"/>
                </a:lnTo>
                <a:lnTo>
                  <a:pt x="9877542" y="9470093"/>
                </a:lnTo>
                <a:lnTo>
                  <a:pt x="0" y="94700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0" name="Google Shape;420;p24"/>
          <p:cNvSpPr/>
          <p:nvPr/>
        </p:nvSpPr>
        <p:spPr>
          <a:xfrm rot="10800000">
            <a:off x="13724819" y="2056208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3" y="0"/>
                </a:lnTo>
                <a:lnTo>
                  <a:pt x="9877543" y="9470094"/>
                </a:lnTo>
                <a:lnTo>
                  <a:pt x="0" y="947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9" name="Google Shape;429;p24"/>
          <p:cNvSpPr txBox="1"/>
          <p:nvPr/>
        </p:nvSpPr>
        <p:spPr>
          <a:xfrm>
            <a:off x="1832580" y="23025"/>
            <a:ext cx="162306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SCREENSHOT CODINGAN</a:t>
            </a:r>
            <a:endParaRPr dirty="0"/>
          </a:p>
        </p:txBody>
      </p:sp>
      <p:sp>
        <p:nvSpPr>
          <p:cNvPr id="430" name="Google Shape;430;p24"/>
          <p:cNvSpPr/>
          <p:nvPr/>
        </p:nvSpPr>
        <p:spPr>
          <a:xfrm>
            <a:off x="6674658" y="8515066"/>
            <a:ext cx="599379" cy="599379"/>
          </a:xfrm>
          <a:custGeom>
            <a:avLst/>
            <a:gdLst/>
            <a:ahLst/>
            <a:cxnLst/>
            <a:rect l="l" t="t" r="r" b="b"/>
            <a:pathLst>
              <a:path w="599379" h="599379" extrusionOk="0">
                <a:moveTo>
                  <a:pt x="0" y="0"/>
                </a:moveTo>
                <a:lnTo>
                  <a:pt x="599379" y="0"/>
                </a:lnTo>
                <a:lnTo>
                  <a:pt x="599379" y="599378"/>
                </a:lnTo>
                <a:lnTo>
                  <a:pt x="0" y="599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2" name="Google Shape;432;p24"/>
          <p:cNvSpPr/>
          <p:nvPr/>
        </p:nvSpPr>
        <p:spPr>
          <a:xfrm>
            <a:off x="15894806" y="8134670"/>
            <a:ext cx="680085" cy="680085"/>
          </a:xfrm>
          <a:custGeom>
            <a:avLst/>
            <a:gdLst/>
            <a:ahLst/>
            <a:cxnLst/>
            <a:rect l="l" t="t" r="r" b="b"/>
            <a:pathLst>
              <a:path w="680085" h="680085" extrusionOk="0">
                <a:moveTo>
                  <a:pt x="0" y="0"/>
                </a:moveTo>
                <a:lnTo>
                  <a:pt x="680085" y="0"/>
                </a:lnTo>
                <a:lnTo>
                  <a:pt x="680085" y="680085"/>
                </a:lnTo>
                <a:lnTo>
                  <a:pt x="0" y="680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7" name="Google Shape;447;p24"/>
          <p:cNvSpPr txBox="1"/>
          <p:nvPr/>
        </p:nvSpPr>
        <p:spPr>
          <a:xfrm>
            <a:off x="7420620" y="1517531"/>
            <a:ext cx="453691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</a:rPr>
              <a:t>User.java</a:t>
            </a:r>
            <a:endParaRPr dirty="0"/>
          </a:p>
        </p:txBody>
      </p:sp>
      <p:sp>
        <p:nvSpPr>
          <p:cNvPr id="453" name="Google Shape;453;p24"/>
          <p:cNvSpPr/>
          <p:nvPr/>
        </p:nvSpPr>
        <p:spPr>
          <a:xfrm rot="-1235577">
            <a:off x="2525597" y="6733641"/>
            <a:ext cx="1685974" cy="1843511"/>
          </a:xfrm>
          <a:custGeom>
            <a:avLst/>
            <a:gdLst/>
            <a:ahLst/>
            <a:cxnLst/>
            <a:rect l="l" t="t" r="r" b="b"/>
            <a:pathLst>
              <a:path w="1685974" h="1843511" extrusionOk="0">
                <a:moveTo>
                  <a:pt x="0" y="0"/>
                </a:moveTo>
                <a:lnTo>
                  <a:pt x="1685975" y="0"/>
                </a:lnTo>
                <a:lnTo>
                  <a:pt x="1685975" y="1843510"/>
                </a:lnTo>
                <a:lnTo>
                  <a:pt x="0" y="184351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3B59ED-2EC3-DB4C-6437-0DEED76C2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2" y="2297724"/>
            <a:ext cx="18288000" cy="796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93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6"/>
          <p:cNvSpPr/>
          <p:nvPr/>
        </p:nvSpPr>
        <p:spPr>
          <a:xfrm>
            <a:off x="16937970" y="219364"/>
            <a:ext cx="990392" cy="984989"/>
          </a:xfrm>
          <a:custGeom>
            <a:avLst/>
            <a:gdLst/>
            <a:ahLst/>
            <a:cxnLst/>
            <a:rect l="l" t="t" r="r" b="b"/>
            <a:pathLst>
              <a:path w="990392" h="984989" extrusionOk="0">
                <a:moveTo>
                  <a:pt x="0" y="0"/>
                </a:moveTo>
                <a:lnTo>
                  <a:pt x="990391" y="0"/>
                </a:lnTo>
                <a:lnTo>
                  <a:pt x="990391" y="984989"/>
                </a:lnTo>
                <a:lnTo>
                  <a:pt x="0" y="9849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4" name="Google Shape;474;p26"/>
          <p:cNvSpPr txBox="1"/>
          <p:nvPr/>
        </p:nvSpPr>
        <p:spPr>
          <a:xfrm>
            <a:off x="1473336" y="419886"/>
            <a:ext cx="15088333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SCREENSHOT TAMPILAN LUARAN PROGRAM</a:t>
            </a:r>
            <a:endParaRPr sz="4400" dirty="0"/>
          </a:p>
        </p:txBody>
      </p:sp>
      <p:sp>
        <p:nvSpPr>
          <p:cNvPr id="476" name="Google Shape;476;p26"/>
          <p:cNvSpPr/>
          <p:nvPr/>
        </p:nvSpPr>
        <p:spPr>
          <a:xfrm rot="-9862148">
            <a:off x="14916252" y="6854053"/>
            <a:ext cx="4255871" cy="4080317"/>
          </a:xfrm>
          <a:custGeom>
            <a:avLst/>
            <a:gdLst/>
            <a:ahLst/>
            <a:cxnLst/>
            <a:rect l="l" t="t" r="r" b="b"/>
            <a:pathLst>
              <a:path w="4255871" h="4080317" extrusionOk="0">
                <a:moveTo>
                  <a:pt x="0" y="0"/>
                </a:moveTo>
                <a:lnTo>
                  <a:pt x="4255872" y="0"/>
                </a:lnTo>
                <a:lnTo>
                  <a:pt x="4255872" y="4080317"/>
                </a:lnTo>
                <a:lnTo>
                  <a:pt x="0" y="40803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77" name="Google Shape;477;p26"/>
          <p:cNvGrpSpPr/>
          <p:nvPr/>
        </p:nvGrpSpPr>
        <p:grpSpPr>
          <a:xfrm>
            <a:off x="1473336" y="2616900"/>
            <a:ext cx="388978" cy="388978"/>
            <a:chOff x="0" y="0"/>
            <a:chExt cx="812800" cy="812800"/>
          </a:xfrm>
        </p:grpSpPr>
        <p:sp>
          <p:nvSpPr>
            <p:cNvPr id="478" name="Google Shape;478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B1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" name="Google Shape;483;p26"/>
          <p:cNvGrpSpPr/>
          <p:nvPr/>
        </p:nvGrpSpPr>
        <p:grpSpPr>
          <a:xfrm>
            <a:off x="17044188" y="9063811"/>
            <a:ext cx="388978" cy="388978"/>
            <a:chOff x="0" y="0"/>
            <a:chExt cx="812800" cy="812800"/>
          </a:xfrm>
        </p:grpSpPr>
        <p:sp>
          <p:nvSpPr>
            <p:cNvPr id="484" name="Google Shape;484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26"/>
          <p:cNvGrpSpPr/>
          <p:nvPr/>
        </p:nvGrpSpPr>
        <p:grpSpPr>
          <a:xfrm>
            <a:off x="7026704" y="8699723"/>
            <a:ext cx="388978" cy="388978"/>
            <a:chOff x="0" y="0"/>
            <a:chExt cx="812800" cy="812800"/>
          </a:xfrm>
        </p:grpSpPr>
        <p:sp>
          <p:nvSpPr>
            <p:cNvPr id="487" name="Google Shape;487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8DCA154-04F0-6ABA-7F73-10E07035C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570892"/>
            <a:ext cx="18288001" cy="871610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6"/>
          <p:cNvSpPr/>
          <p:nvPr/>
        </p:nvSpPr>
        <p:spPr>
          <a:xfrm>
            <a:off x="16937970" y="219364"/>
            <a:ext cx="990392" cy="984989"/>
          </a:xfrm>
          <a:custGeom>
            <a:avLst/>
            <a:gdLst/>
            <a:ahLst/>
            <a:cxnLst/>
            <a:rect l="l" t="t" r="r" b="b"/>
            <a:pathLst>
              <a:path w="990392" h="984989" extrusionOk="0">
                <a:moveTo>
                  <a:pt x="0" y="0"/>
                </a:moveTo>
                <a:lnTo>
                  <a:pt x="990391" y="0"/>
                </a:lnTo>
                <a:lnTo>
                  <a:pt x="990391" y="984989"/>
                </a:lnTo>
                <a:lnTo>
                  <a:pt x="0" y="9849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4" name="Google Shape;474;p26"/>
          <p:cNvSpPr txBox="1"/>
          <p:nvPr/>
        </p:nvSpPr>
        <p:spPr>
          <a:xfrm>
            <a:off x="1473336" y="419886"/>
            <a:ext cx="15088333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SCREENSHOT </a:t>
            </a:r>
            <a:r>
              <a:rPr lang="en-US" sz="4400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OUTPUT</a:t>
            </a:r>
            <a:endParaRPr sz="4400" dirty="0"/>
          </a:p>
        </p:txBody>
      </p:sp>
      <p:sp>
        <p:nvSpPr>
          <p:cNvPr id="476" name="Google Shape;476;p26"/>
          <p:cNvSpPr/>
          <p:nvPr/>
        </p:nvSpPr>
        <p:spPr>
          <a:xfrm rot="-9862148">
            <a:off x="14916252" y="6854053"/>
            <a:ext cx="4255871" cy="4080317"/>
          </a:xfrm>
          <a:custGeom>
            <a:avLst/>
            <a:gdLst/>
            <a:ahLst/>
            <a:cxnLst/>
            <a:rect l="l" t="t" r="r" b="b"/>
            <a:pathLst>
              <a:path w="4255871" h="4080317" extrusionOk="0">
                <a:moveTo>
                  <a:pt x="0" y="0"/>
                </a:moveTo>
                <a:lnTo>
                  <a:pt x="4255872" y="0"/>
                </a:lnTo>
                <a:lnTo>
                  <a:pt x="4255872" y="4080317"/>
                </a:lnTo>
                <a:lnTo>
                  <a:pt x="0" y="40803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77" name="Google Shape;477;p26"/>
          <p:cNvGrpSpPr/>
          <p:nvPr/>
        </p:nvGrpSpPr>
        <p:grpSpPr>
          <a:xfrm>
            <a:off x="1473336" y="2616900"/>
            <a:ext cx="388978" cy="388978"/>
            <a:chOff x="0" y="0"/>
            <a:chExt cx="812800" cy="812800"/>
          </a:xfrm>
        </p:grpSpPr>
        <p:sp>
          <p:nvSpPr>
            <p:cNvPr id="478" name="Google Shape;478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B1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" name="Google Shape;483;p26"/>
          <p:cNvGrpSpPr/>
          <p:nvPr/>
        </p:nvGrpSpPr>
        <p:grpSpPr>
          <a:xfrm>
            <a:off x="17044188" y="9063811"/>
            <a:ext cx="388978" cy="388978"/>
            <a:chOff x="0" y="0"/>
            <a:chExt cx="812800" cy="812800"/>
          </a:xfrm>
        </p:grpSpPr>
        <p:sp>
          <p:nvSpPr>
            <p:cNvPr id="484" name="Google Shape;484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26"/>
          <p:cNvGrpSpPr/>
          <p:nvPr/>
        </p:nvGrpSpPr>
        <p:grpSpPr>
          <a:xfrm>
            <a:off x="7026704" y="8699723"/>
            <a:ext cx="388978" cy="388978"/>
            <a:chOff x="0" y="0"/>
            <a:chExt cx="812800" cy="812800"/>
          </a:xfrm>
        </p:grpSpPr>
        <p:sp>
          <p:nvSpPr>
            <p:cNvPr id="487" name="Google Shape;487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0679AB2-7969-45B3-C670-DCB74374A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30216"/>
            <a:ext cx="11418276" cy="8856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991A21-8F16-ADC9-0027-9A3DA5B2A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9288" y="1430216"/>
            <a:ext cx="13398712" cy="885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58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6"/>
          <p:cNvSpPr/>
          <p:nvPr/>
        </p:nvSpPr>
        <p:spPr>
          <a:xfrm>
            <a:off x="16937970" y="219364"/>
            <a:ext cx="990392" cy="984989"/>
          </a:xfrm>
          <a:custGeom>
            <a:avLst/>
            <a:gdLst/>
            <a:ahLst/>
            <a:cxnLst/>
            <a:rect l="l" t="t" r="r" b="b"/>
            <a:pathLst>
              <a:path w="990392" h="984989" extrusionOk="0">
                <a:moveTo>
                  <a:pt x="0" y="0"/>
                </a:moveTo>
                <a:lnTo>
                  <a:pt x="990391" y="0"/>
                </a:lnTo>
                <a:lnTo>
                  <a:pt x="990391" y="984989"/>
                </a:lnTo>
                <a:lnTo>
                  <a:pt x="0" y="9849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4" name="Google Shape;474;p26"/>
          <p:cNvSpPr txBox="1"/>
          <p:nvPr/>
        </p:nvSpPr>
        <p:spPr>
          <a:xfrm>
            <a:off x="1473336" y="419886"/>
            <a:ext cx="15088333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SCREENSHOT TAMPILAN D</a:t>
            </a:r>
            <a:r>
              <a:rPr lang="en-US" sz="4400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AFTAR FILE DI GITHUB</a:t>
            </a:r>
            <a:endParaRPr sz="4400" dirty="0"/>
          </a:p>
        </p:txBody>
      </p:sp>
      <p:sp>
        <p:nvSpPr>
          <p:cNvPr id="476" name="Google Shape;476;p26"/>
          <p:cNvSpPr/>
          <p:nvPr/>
        </p:nvSpPr>
        <p:spPr>
          <a:xfrm rot="-9862148">
            <a:off x="14916252" y="6854053"/>
            <a:ext cx="4255871" cy="4080317"/>
          </a:xfrm>
          <a:custGeom>
            <a:avLst/>
            <a:gdLst/>
            <a:ahLst/>
            <a:cxnLst/>
            <a:rect l="l" t="t" r="r" b="b"/>
            <a:pathLst>
              <a:path w="4255871" h="4080317" extrusionOk="0">
                <a:moveTo>
                  <a:pt x="0" y="0"/>
                </a:moveTo>
                <a:lnTo>
                  <a:pt x="4255872" y="0"/>
                </a:lnTo>
                <a:lnTo>
                  <a:pt x="4255872" y="4080317"/>
                </a:lnTo>
                <a:lnTo>
                  <a:pt x="0" y="40803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77" name="Google Shape;477;p26"/>
          <p:cNvGrpSpPr/>
          <p:nvPr/>
        </p:nvGrpSpPr>
        <p:grpSpPr>
          <a:xfrm>
            <a:off x="1473336" y="2616900"/>
            <a:ext cx="388978" cy="388978"/>
            <a:chOff x="0" y="0"/>
            <a:chExt cx="812800" cy="812800"/>
          </a:xfrm>
        </p:grpSpPr>
        <p:sp>
          <p:nvSpPr>
            <p:cNvPr id="478" name="Google Shape;478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B1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" name="Google Shape;483;p26"/>
          <p:cNvGrpSpPr/>
          <p:nvPr/>
        </p:nvGrpSpPr>
        <p:grpSpPr>
          <a:xfrm>
            <a:off x="17044188" y="9063811"/>
            <a:ext cx="388978" cy="388978"/>
            <a:chOff x="0" y="0"/>
            <a:chExt cx="812800" cy="812800"/>
          </a:xfrm>
        </p:grpSpPr>
        <p:sp>
          <p:nvSpPr>
            <p:cNvPr id="484" name="Google Shape;484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26"/>
          <p:cNvGrpSpPr/>
          <p:nvPr/>
        </p:nvGrpSpPr>
        <p:grpSpPr>
          <a:xfrm>
            <a:off x="7026704" y="8699723"/>
            <a:ext cx="388978" cy="388978"/>
            <a:chOff x="0" y="0"/>
            <a:chExt cx="812800" cy="812800"/>
          </a:xfrm>
        </p:grpSpPr>
        <p:sp>
          <p:nvSpPr>
            <p:cNvPr id="487" name="Google Shape;487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5D5CC52-170B-32D8-C931-08EF9D5D9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232416"/>
            <a:ext cx="18288001" cy="905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5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0"/>
          <p:cNvSpPr/>
          <p:nvPr/>
        </p:nvSpPr>
        <p:spPr>
          <a:xfrm>
            <a:off x="-3910071" y="-2922472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2" y="0"/>
                </a:lnTo>
                <a:lnTo>
                  <a:pt x="9877542" y="9470093"/>
                </a:lnTo>
                <a:lnTo>
                  <a:pt x="0" y="94700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9" name="Google Shape;549;p30"/>
          <p:cNvSpPr/>
          <p:nvPr/>
        </p:nvSpPr>
        <p:spPr>
          <a:xfrm rot="10800000">
            <a:off x="9528089" y="1431473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2" y="0"/>
                </a:lnTo>
                <a:lnTo>
                  <a:pt x="9877542" y="9470094"/>
                </a:lnTo>
                <a:lnTo>
                  <a:pt x="0" y="947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0" name="Google Shape;550;p30"/>
          <p:cNvSpPr txBox="1"/>
          <p:nvPr/>
        </p:nvSpPr>
        <p:spPr>
          <a:xfrm>
            <a:off x="-194962" y="3678619"/>
            <a:ext cx="10829854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Thank you!</a:t>
            </a:r>
            <a:endParaRPr sz="7200" dirty="0"/>
          </a:p>
        </p:txBody>
      </p:sp>
      <p:grpSp>
        <p:nvGrpSpPr>
          <p:cNvPr id="552" name="Google Shape;552;p30"/>
          <p:cNvGrpSpPr/>
          <p:nvPr/>
        </p:nvGrpSpPr>
        <p:grpSpPr>
          <a:xfrm>
            <a:off x="8660146" y="2976042"/>
            <a:ext cx="8019318" cy="4821615"/>
            <a:chOff x="0" y="0"/>
            <a:chExt cx="10692424" cy="6428820"/>
          </a:xfrm>
        </p:grpSpPr>
        <p:sp>
          <p:nvSpPr>
            <p:cNvPr id="553" name="Google Shape;553;p30"/>
            <p:cNvSpPr/>
            <p:nvPr/>
          </p:nvSpPr>
          <p:spPr>
            <a:xfrm>
              <a:off x="0" y="0"/>
              <a:ext cx="10692424" cy="6428820"/>
            </a:xfrm>
            <a:custGeom>
              <a:avLst/>
              <a:gdLst/>
              <a:ahLst/>
              <a:cxnLst/>
              <a:rect l="l" t="t" r="r" b="b"/>
              <a:pathLst>
                <a:path w="10692424" h="6428820" extrusionOk="0">
                  <a:moveTo>
                    <a:pt x="0" y="0"/>
                  </a:moveTo>
                  <a:lnTo>
                    <a:pt x="10692424" y="0"/>
                  </a:lnTo>
                  <a:lnTo>
                    <a:pt x="10692424" y="6428820"/>
                  </a:lnTo>
                  <a:lnTo>
                    <a:pt x="0" y="642882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554" name="Google Shape;554;p30"/>
            <p:cNvSpPr/>
            <p:nvPr/>
          </p:nvSpPr>
          <p:spPr>
            <a:xfrm>
              <a:off x="1228059" y="433630"/>
              <a:ext cx="8461769" cy="5103715"/>
            </a:xfrm>
            <a:custGeom>
              <a:avLst/>
              <a:gdLst/>
              <a:ahLst/>
              <a:cxnLst/>
              <a:rect l="l" t="t" r="r" b="b"/>
              <a:pathLst>
                <a:path w="8461769" h="5103715" extrusionOk="0">
                  <a:moveTo>
                    <a:pt x="0" y="0"/>
                  </a:moveTo>
                  <a:lnTo>
                    <a:pt x="8461769" y="0"/>
                  </a:lnTo>
                  <a:lnTo>
                    <a:pt x="8461769" y="5103714"/>
                  </a:lnTo>
                  <a:lnTo>
                    <a:pt x="0" y="5103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l="-2262" t="-104717" b="-49593"/>
              </a:stretch>
            </a:blipFill>
            <a:ln>
              <a:noFill/>
            </a:ln>
          </p:spPr>
        </p:sp>
      </p:grpSp>
      <p:grpSp>
        <p:nvGrpSpPr>
          <p:cNvPr id="555" name="Google Shape;555;p30"/>
          <p:cNvGrpSpPr/>
          <p:nvPr/>
        </p:nvGrpSpPr>
        <p:grpSpPr>
          <a:xfrm>
            <a:off x="1779783" y="1812574"/>
            <a:ext cx="388978" cy="388978"/>
            <a:chOff x="0" y="0"/>
            <a:chExt cx="812800" cy="812800"/>
          </a:xfrm>
        </p:grpSpPr>
        <p:sp>
          <p:nvSpPr>
            <p:cNvPr id="556" name="Google Shape;556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B1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8" name="Google Shape;558;p30"/>
          <p:cNvGrpSpPr/>
          <p:nvPr/>
        </p:nvGrpSpPr>
        <p:grpSpPr>
          <a:xfrm>
            <a:off x="14917054" y="1236984"/>
            <a:ext cx="388978" cy="388978"/>
            <a:chOff x="0" y="0"/>
            <a:chExt cx="812800" cy="812800"/>
          </a:xfrm>
        </p:grpSpPr>
        <p:sp>
          <p:nvSpPr>
            <p:cNvPr id="559" name="Google Shape;559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1" name="Google Shape;561;p30"/>
          <p:cNvGrpSpPr/>
          <p:nvPr/>
        </p:nvGrpSpPr>
        <p:grpSpPr>
          <a:xfrm>
            <a:off x="14077882" y="9258300"/>
            <a:ext cx="388978" cy="388978"/>
            <a:chOff x="0" y="0"/>
            <a:chExt cx="812800" cy="812800"/>
          </a:xfrm>
        </p:grpSpPr>
        <p:sp>
          <p:nvSpPr>
            <p:cNvPr id="562" name="Google Shape;562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4" name="Google Shape;564;p30"/>
          <p:cNvGrpSpPr/>
          <p:nvPr/>
        </p:nvGrpSpPr>
        <p:grpSpPr>
          <a:xfrm>
            <a:off x="2526138" y="8182460"/>
            <a:ext cx="388978" cy="388978"/>
            <a:chOff x="0" y="0"/>
            <a:chExt cx="812800" cy="812800"/>
          </a:xfrm>
        </p:grpSpPr>
        <p:sp>
          <p:nvSpPr>
            <p:cNvPr id="565" name="Google Shape;565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/>
        </p:nvSpPr>
        <p:spPr>
          <a:xfrm>
            <a:off x="7440323" y="5506435"/>
            <a:ext cx="3306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LINK GITHUB :</a:t>
            </a:r>
            <a:endParaRPr sz="3500"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sp>
        <p:nvSpPr>
          <p:cNvPr id="149" name="Google Shape;149;p15"/>
          <p:cNvSpPr txBox="1"/>
          <p:nvPr/>
        </p:nvSpPr>
        <p:spPr>
          <a:xfrm>
            <a:off x="5017477" y="6435293"/>
            <a:ext cx="8699348" cy="233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4400" b="1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https://github.com/Agilmiftahul292/Bank-sampah</a:t>
            </a:r>
            <a:endParaRPr lang="en-US" sz="4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dirty="0"/>
          </a:p>
        </p:txBody>
      </p:sp>
      <p:sp>
        <p:nvSpPr>
          <p:cNvPr id="154" name="Google Shape;154;p15"/>
          <p:cNvSpPr/>
          <p:nvPr/>
        </p:nvSpPr>
        <p:spPr>
          <a:xfrm rot="7657454">
            <a:off x="-2122074" y="-2329880"/>
            <a:ext cx="5418782" cy="5834490"/>
          </a:xfrm>
          <a:custGeom>
            <a:avLst/>
            <a:gdLst/>
            <a:ahLst/>
            <a:cxnLst/>
            <a:rect l="l" t="t" r="r" b="b"/>
            <a:pathLst>
              <a:path w="5418782" h="5834490" extrusionOk="0">
                <a:moveTo>
                  <a:pt x="0" y="0"/>
                </a:moveTo>
                <a:lnTo>
                  <a:pt x="5418782" y="0"/>
                </a:lnTo>
                <a:lnTo>
                  <a:pt x="5418782" y="5834489"/>
                </a:lnTo>
                <a:lnTo>
                  <a:pt x="0" y="58344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5" name="Google Shape;155;p15"/>
          <p:cNvSpPr txBox="1"/>
          <p:nvPr/>
        </p:nvSpPr>
        <p:spPr>
          <a:xfrm>
            <a:off x="3747724" y="494380"/>
            <a:ext cx="10792551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FD33B"/>
                </a:solidFill>
                <a:latin typeface="Black Ops One"/>
                <a:sym typeface="Black Ops One"/>
              </a:rPr>
              <a:t>APLIKASI BANK SAMPAH</a:t>
            </a:r>
            <a:endParaRPr dirty="0"/>
          </a:p>
        </p:txBody>
      </p:sp>
      <p:sp>
        <p:nvSpPr>
          <p:cNvPr id="157" name="Google Shape;157;p15"/>
          <p:cNvSpPr/>
          <p:nvPr/>
        </p:nvSpPr>
        <p:spPr>
          <a:xfrm rot="8879804">
            <a:off x="15571029" y="-2632481"/>
            <a:ext cx="5980864" cy="6439692"/>
          </a:xfrm>
          <a:custGeom>
            <a:avLst/>
            <a:gdLst/>
            <a:ahLst/>
            <a:cxnLst/>
            <a:rect l="l" t="t" r="r" b="b"/>
            <a:pathLst>
              <a:path w="5980864" h="6439692" extrusionOk="0">
                <a:moveTo>
                  <a:pt x="0" y="0"/>
                </a:moveTo>
                <a:lnTo>
                  <a:pt x="5980864" y="0"/>
                </a:lnTo>
                <a:lnTo>
                  <a:pt x="5980864" y="6439691"/>
                </a:lnTo>
                <a:lnTo>
                  <a:pt x="0" y="64396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8" name="Google Shape;158;p15"/>
          <p:cNvSpPr/>
          <p:nvPr/>
        </p:nvSpPr>
        <p:spPr>
          <a:xfrm rot="-2986970">
            <a:off x="10264511" y="7656139"/>
            <a:ext cx="4225454" cy="4549614"/>
          </a:xfrm>
          <a:custGeom>
            <a:avLst/>
            <a:gdLst/>
            <a:ahLst/>
            <a:cxnLst/>
            <a:rect l="l" t="t" r="r" b="b"/>
            <a:pathLst>
              <a:path w="4225454" h="4549614" extrusionOk="0">
                <a:moveTo>
                  <a:pt x="0" y="0"/>
                </a:moveTo>
                <a:lnTo>
                  <a:pt x="4225455" y="0"/>
                </a:lnTo>
                <a:lnTo>
                  <a:pt x="4225455" y="4549614"/>
                </a:lnTo>
                <a:lnTo>
                  <a:pt x="0" y="4549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9" name="Google Shape;159;p15"/>
          <p:cNvSpPr/>
          <p:nvPr/>
        </p:nvSpPr>
        <p:spPr>
          <a:xfrm rot="-2986970">
            <a:off x="14112906" y="7413251"/>
            <a:ext cx="4225454" cy="4549614"/>
          </a:xfrm>
          <a:custGeom>
            <a:avLst/>
            <a:gdLst/>
            <a:ahLst/>
            <a:cxnLst/>
            <a:rect l="l" t="t" r="r" b="b"/>
            <a:pathLst>
              <a:path w="4225454" h="4549614" extrusionOk="0">
                <a:moveTo>
                  <a:pt x="0" y="0"/>
                </a:moveTo>
                <a:lnTo>
                  <a:pt x="4225455" y="0"/>
                </a:lnTo>
                <a:lnTo>
                  <a:pt x="4225455" y="4549614"/>
                </a:lnTo>
                <a:lnTo>
                  <a:pt x="0" y="4549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0" name="Google Shape;160;p15"/>
          <p:cNvSpPr/>
          <p:nvPr/>
        </p:nvSpPr>
        <p:spPr>
          <a:xfrm rot="-2986970">
            <a:off x="3716040" y="7534695"/>
            <a:ext cx="4225454" cy="4549614"/>
          </a:xfrm>
          <a:custGeom>
            <a:avLst/>
            <a:gdLst/>
            <a:ahLst/>
            <a:cxnLst/>
            <a:rect l="l" t="t" r="r" b="b"/>
            <a:pathLst>
              <a:path w="4225454" h="4549614" extrusionOk="0">
                <a:moveTo>
                  <a:pt x="0" y="0"/>
                </a:moveTo>
                <a:lnTo>
                  <a:pt x="4225455" y="0"/>
                </a:lnTo>
                <a:lnTo>
                  <a:pt x="4225455" y="4549614"/>
                </a:lnTo>
                <a:lnTo>
                  <a:pt x="0" y="4549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1" name="Google Shape;161;p15"/>
          <p:cNvSpPr/>
          <p:nvPr/>
        </p:nvSpPr>
        <p:spPr>
          <a:xfrm rot="-2700000">
            <a:off x="-54151" y="7676498"/>
            <a:ext cx="4225454" cy="4549614"/>
          </a:xfrm>
          <a:custGeom>
            <a:avLst/>
            <a:gdLst/>
            <a:ahLst/>
            <a:cxnLst/>
            <a:rect l="l" t="t" r="r" b="b"/>
            <a:pathLst>
              <a:path w="4225454" h="4549614" extrusionOk="0">
                <a:moveTo>
                  <a:pt x="0" y="0"/>
                </a:moveTo>
                <a:lnTo>
                  <a:pt x="4225454" y="0"/>
                </a:lnTo>
                <a:lnTo>
                  <a:pt x="4225454" y="4549614"/>
                </a:lnTo>
                <a:lnTo>
                  <a:pt x="0" y="4549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2" name="Google Shape;162;p15"/>
          <p:cNvSpPr/>
          <p:nvPr/>
        </p:nvSpPr>
        <p:spPr>
          <a:xfrm rot="-2986970">
            <a:off x="8479444" y="7656139"/>
            <a:ext cx="4225454" cy="4549614"/>
          </a:xfrm>
          <a:custGeom>
            <a:avLst/>
            <a:gdLst/>
            <a:ahLst/>
            <a:cxnLst/>
            <a:rect l="l" t="t" r="r" b="b"/>
            <a:pathLst>
              <a:path w="4225454" h="4549614" extrusionOk="0">
                <a:moveTo>
                  <a:pt x="0" y="0"/>
                </a:moveTo>
                <a:lnTo>
                  <a:pt x="4225454" y="0"/>
                </a:lnTo>
                <a:lnTo>
                  <a:pt x="4225454" y="4549614"/>
                </a:lnTo>
                <a:lnTo>
                  <a:pt x="0" y="4549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5" name="Google Shape;165;p15"/>
          <p:cNvSpPr/>
          <p:nvPr/>
        </p:nvSpPr>
        <p:spPr>
          <a:xfrm>
            <a:off x="16449855" y="587365"/>
            <a:ext cx="1165685" cy="1165685"/>
          </a:xfrm>
          <a:custGeom>
            <a:avLst/>
            <a:gdLst/>
            <a:ahLst/>
            <a:cxnLst/>
            <a:rect l="l" t="t" r="r" b="b"/>
            <a:pathLst>
              <a:path w="1165685" h="1165685" extrusionOk="0">
                <a:moveTo>
                  <a:pt x="0" y="0"/>
                </a:moveTo>
                <a:lnTo>
                  <a:pt x="1165684" y="0"/>
                </a:lnTo>
                <a:lnTo>
                  <a:pt x="1165684" y="1165684"/>
                </a:lnTo>
                <a:lnTo>
                  <a:pt x="0" y="1165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6" name="Google Shape;166;p15"/>
          <p:cNvSpPr/>
          <p:nvPr/>
        </p:nvSpPr>
        <p:spPr>
          <a:xfrm>
            <a:off x="11846868" y="5473408"/>
            <a:ext cx="710556" cy="770250"/>
          </a:xfrm>
          <a:custGeom>
            <a:avLst/>
            <a:gdLst/>
            <a:ahLst/>
            <a:cxnLst/>
            <a:rect l="l" t="t" r="r" b="b"/>
            <a:pathLst>
              <a:path w="710556" h="770250" extrusionOk="0">
                <a:moveTo>
                  <a:pt x="0" y="0"/>
                </a:moveTo>
                <a:lnTo>
                  <a:pt x="710556" y="0"/>
                </a:lnTo>
                <a:lnTo>
                  <a:pt x="710556" y="770250"/>
                </a:lnTo>
                <a:lnTo>
                  <a:pt x="0" y="770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7" name="Google Shape;167;p15"/>
          <p:cNvSpPr/>
          <p:nvPr/>
        </p:nvSpPr>
        <p:spPr>
          <a:xfrm>
            <a:off x="5564610" y="4122034"/>
            <a:ext cx="621805" cy="674044"/>
          </a:xfrm>
          <a:custGeom>
            <a:avLst/>
            <a:gdLst/>
            <a:ahLst/>
            <a:cxnLst/>
            <a:rect l="l" t="t" r="r" b="b"/>
            <a:pathLst>
              <a:path w="621805" h="674044" extrusionOk="0">
                <a:moveTo>
                  <a:pt x="0" y="0"/>
                </a:moveTo>
                <a:lnTo>
                  <a:pt x="621805" y="0"/>
                </a:lnTo>
                <a:lnTo>
                  <a:pt x="621805" y="674044"/>
                </a:lnTo>
                <a:lnTo>
                  <a:pt x="0" y="674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8" name="Google Shape;168;p15"/>
          <p:cNvGrpSpPr/>
          <p:nvPr/>
        </p:nvGrpSpPr>
        <p:grpSpPr>
          <a:xfrm>
            <a:off x="1562658" y="1075868"/>
            <a:ext cx="388978" cy="388978"/>
            <a:chOff x="0" y="0"/>
            <a:chExt cx="812800" cy="812800"/>
          </a:xfrm>
        </p:grpSpPr>
        <p:sp>
          <p:nvSpPr>
            <p:cNvPr id="169" name="Google Shape;169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C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15"/>
          <p:cNvGrpSpPr/>
          <p:nvPr/>
        </p:nvGrpSpPr>
        <p:grpSpPr>
          <a:xfrm>
            <a:off x="13073785" y="3927546"/>
            <a:ext cx="388978" cy="388978"/>
            <a:chOff x="0" y="0"/>
            <a:chExt cx="812800" cy="812800"/>
          </a:xfrm>
        </p:grpSpPr>
        <p:sp>
          <p:nvSpPr>
            <p:cNvPr id="172" name="Google Shape;172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15"/>
          <p:cNvGrpSpPr/>
          <p:nvPr/>
        </p:nvGrpSpPr>
        <p:grpSpPr>
          <a:xfrm>
            <a:off x="15618437" y="2800257"/>
            <a:ext cx="179141" cy="179141"/>
            <a:chOff x="0" y="0"/>
            <a:chExt cx="812800" cy="812800"/>
          </a:xfrm>
        </p:grpSpPr>
        <p:sp>
          <p:nvSpPr>
            <p:cNvPr id="175" name="Google Shape;175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C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15"/>
          <p:cNvGrpSpPr/>
          <p:nvPr/>
        </p:nvGrpSpPr>
        <p:grpSpPr>
          <a:xfrm>
            <a:off x="17226561" y="7509620"/>
            <a:ext cx="388978" cy="388978"/>
            <a:chOff x="0" y="0"/>
            <a:chExt cx="812800" cy="812800"/>
          </a:xfrm>
        </p:grpSpPr>
        <p:sp>
          <p:nvSpPr>
            <p:cNvPr id="181" name="Google Shape;181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/>
          <p:nvPr/>
        </p:nvSpPr>
        <p:spPr>
          <a:xfrm rot="4547359">
            <a:off x="-4831053" y="-4865824"/>
            <a:ext cx="9662106" cy="10403344"/>
          </a:xfrm>
          <a:custGeom>
            <a:avLst/>
            <a:gdLst/>
            <a:ahLst/>
            <a:cxnLst/>
            <a:rect l="l" t="t" r="r" b="b"/>
            <a:pathLst>
              <a:path w="9662106" h="10403344" extrusionOk="0">
                <a:moveTo>
                  <a:pt x="0" y="0"/>
                </a:moveTo>
                <a:lnTo>
                  <a:pt x="9662106" y="0"/>
                </a:lnTo>
                <a:lnTo>
                  <a:pt x="9662106" y="10403344"/>
                </a:lnTo>
                <a:lnTo>
                  <a:pt x="0" y="10403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8" name="Google Shape;188;p16"/>
          <p:cNvSpPr/>
          <p:nvPr/>
        </p:nvSpPr>
        <p:spPr>
          <a:xfrm rot="-934622">
            <a:off x="-5656827" y="3626026"/>
            <a:ext cx="10765991" cy="11591915"/>
          </a:xfrm>
          <a:custGeom>
            <a:avLst/>
            <a:gdLst/>
            <a:ahLst/>
            <a:cxnLst/>
            <a:rect l="l" t="t" r="r" b="b"/>
            <a:pathLst>
              <a:path w="10765991" h="11591915" extrusionOk="0">
                <a:moveTo>
                  <a:pt x="0" y="0"/>
                </a:moveTo>
                <a:lnTo>
                  <a:pt x="10765991" y="0"/>
                </a:lnTo>
                <a:lnTo>
                  <a:pt x="10765991" y="11591914"/>
                </a:lnTo>
                <a:lnTo>
                  <a:pt x="0" y="115919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9" name="Google Shape;189;p16"/>
          <p:cNvSpPr txBox="1"/>
          <p:nvPr/>
        </p:nvSpPr>
        <p:spPr>
          <a:xfrm>
            <a:off x="5509969" y="866097"/>
            <a:ext cx="12131447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DESKRIPSI APLIKASI</a:t>
            </a:r>
            <a:endParaRPr lang="en-US" sz="5400" dirty="0"/>
          </a:p>
        </p:txBody>
      </p:sp>
      <p:sp>
        <p:nvSpPr>
          <p:cNvPr id="190" name="Google Shape;190;p16"/>
          <p:cNvSpPr/>
          <p:nvPr/>
        </p:nvSpPr>
        <p:spPr>
          <a:xfrm rot="10328858">
            <a:off x="13742530" y="-3434733"/>
            <a:ext cx="8855263" cy="9534604"/>
          </a:xfrm>
          <a:custGeom>
            <a:avLst/>
            <a:gdLst/>
            <a:ahLst/>
            <a:cxnLst/>
            <a:rect l="l" t="t" r="r" b="b"/>
            <a:pathLst>
              <a:path w="8855263" h="9534604" extrusionOk="0">
                <a:moveTo>
                  <a:pt x="0" y="0"/>
                </a:moveTo>
                <a:lnTo>
                  <a:pt x="8855263" y="0"/>
                </a:lnTo>
                <a:lnTo>
                  <a:pt x="8855263" y="9534604"/>
                </a:lnTo>
                <a:lnTo>
                  <a:pt x="0" y="9534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1" name="Google Shape;191;p16"/>
          <p:cNvSpPr/>
          <p:nvPr/>
        </p:nvSpPr>
        <p:spPr>
          <a:xfrm rot="-2910913">
            <a:off x="14096644" y="4493387"/>
            <a:ext cx="9662106" cy="10403344"/>
          </a:xfrm>
          <a:custGeom>
            <a:avLst/>
            <a:gdLst/>
            <a:ahLst/>
            <a:cxnLst/>
            <a:rect l="l" t="t" r="r" b="b"/>
            <a:pathLst>
              <a:path w="9662106" h="10403344" extrusionOk="0">
                <a:moveTo>
                  <a:pt x="0" y="0"/>
                </a:moveTo>
                <a:lnTo>
                  <a:pt x="9662105" y="0"/>
                </a:lnTo>
                <a:lnTo>
                  <a:pt x="9662105" y="10403344"/>
                </a:lnTo>
                <a:lnTo>
                  <a:pt x="0" y="10403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2" name="Google Shape;192;p16"/>
          <p:cNvSpPr/>
          <p:nvPr/>
        </p:nvSpPr>
        <p:spPr>
          <a:xfrm rot="-898220">
            <a:off x="15205938" y="7827501"/>
            <a:ext cx="2056657" cy="1871558"/>
          </a:xfrm>
          <a:custGeom>
            <a:avLst/>
            <a:gdLst/>
            <a:ahLst/>
            <a:cxnLst/>
            <a:rect l="l" t="t" r="r" b="b"/>
            <a:pathLst>
              <a:path w="2056657" h="1871558" extrusionOk="0">
                <a:moveTo>
                  <a:pt x="0" y="0"/>
                </a:moveTo>
                <a:lnTo>
                  <a:pt x="2056657" y="0"/>
                </a:lnTo>
                <a:lnTo>
                  <a:pt x="2056657" y="1871558"/>
                </a:lnTo>
                <a:lnTo>
                  <a:pt x="0" y="1871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3" name="Google Shape;193;p16"/>
          <p:cNvSpPr/>
          <p:nvPr/>
        </p:nvSpPr>
        <p:spPr>
          <a:xfrm rot="8730789">
            <a:off x="1268710" y="94125"/>
            <a:ext cx="2908908" cy="2647107"/>
          </a:xfrm>
          <a:custGeom>
            <a:avLst/>
            <a:gdLst/>
            <a:ahLst/>
            <a:cxnLst/>
            <a:rect l="l" t="t" r="r" b="b"/>
            <a:pathLst>
              <a:path w="2908908" h="2647107" extrusionOk="0">
                <a:moveTo>
                  <a:pt x="0" y="0"/>
                </a:moveTo>
                <a:lnTo>
                  <a:pt x="2908908" y="0"/>
                </a:lnTo>
                <a:lnTo>
                  <a:pt x="2908908" y="2647106"/>
                </a:lnTo>
                <a:lnTo>
                  <a:pt x="0" y="2647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4" name="Google Shape;194;p16"/>
          <p:cNvSpPr/>
          <p:nvPr/>
        </p:nvSpPr>
        <p:spPr>
          <a:xfrm>
            <a:off x="16623245" y="335848"/>
            <a:ext cx="3558812" cy="3033887"/>
          </a:xfrm>
          <a:custGeom>
            <a:avLst/>
            <a:gdLst/>
            <a:ahLst/>
            <a:cxnLst/>
            <a:rect l="l" t="t" r="r" b="b"/>
            <a:pathLst>
              <a:path w="3558812" h="3033887" extrusionOk="0">
                <a:moveTo>
                  <a:pt x="0" y="0"/>
                </a:moveTo>
                <a:lnTo>
                  <a:pt x="3558811" y="0"/>
                </a:lnTo>
                <a:lnTo>
                  <a:pt x="3558811" y="3033887"/>
                </a:lnTo>
                <a:lnTo>
                  <a:pt x="0" y="3033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5" name="Google Shape;195;p16"/>
          <p:cNvSpPr/>
          <p:nvPr/>
        </p:nvSpPr>
        <p:spPr>
          <a:xfrm rot="-1285177">
            <a:off x="-913673" y="7669438"/>
            <a:ext cx="2250764" cy="1918776"/>
          </a:xfrm>
          <a:custGeom>
            <a:avLst/>
            <a:gdLst/>
            <a:ahLst/>
            <a:cxnLst/>
            <a:rect l="l" t="t" r="r" b="b"/>
            <a:pathLst>
              <a:path w="2250764" h="1918776" extrusionOk="0">
                <a:moveTo>
                  <a:pt x="0" y="0"/>
                </a:moveTo>
                <a:lnTo>
                  <a:pt x="2250765" y="0"/>
                </a:lnTo>
                <a:lnTo>
                  <a:pt x="2250765" y="1918777"/>
                </a:lnTo>
                <a:lnTo>
                  <a:pt x="0" y="19187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7" name="Google Shape;197;p16"/>
          <p:cNvSpPr txBox="1"/>
          <p:nvPr/>
        </p:nvSpPr>
        <p:spPr>
          <a:xfrm>
            <a:off x="2271356" y="2878054"/>
            <a:ext cx="13906489" cy="583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 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dirancang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nantinya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menukarkan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barang-barang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terpakai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Organik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daur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ulang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Anorganik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Berdasarkan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kriteria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ditukarkan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user 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mendapatkan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uang/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hadiah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berbeda-beda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tergantung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berat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(kg) dan 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kriteria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jenis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4400" dirty="0" err="1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ditukarkan</a:t>
            </a: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400" dirty="0">
              <a:effectLst/>
              <a:highlight>
                <a:srgbClr val="808080"/>
              </a:highlight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400" dirty="0"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400" dirty="0">
              <a:effectLst/>
              <a:highlight>
                <a:srgbClr val="808080"/>
              </a:highlight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9" name="Google Shape;199;p16"/>
          <p:cNvGrpSpPr/>
          <p:nvPr/>
        </p:nvGrpSpPr>
        <p:grpSpPr>
          <a:xfrm>
            <a:off x="11052812" y="7399136"/>
            <a:ext cx="388978" cy="388978"/>
            <a:chOff x="0" y="0"/>
            <a:chExt cx="812800" cy="812800"/>
          </a:xfrm>
        </p:grpSpPr>
        <p:sp>
          <p:nvSpPr>
            <p:cNvPr id="200" name="Google Shape;200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C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16"/>
          <p:cNvGrpSpPr/>
          <p:nvPr/>
        </p:nvGrpSpPr>
        <p:grpSpPr>
          <a:xfrm>
            <a:off x="14999110" y="4458569"/>
            <a:ext cx="179141" cy="179141"/>
            <a:chOff x="0" y="0"/>
            <a:chExt cx="812800" cy="812800"/>
          </a:xfrm>
        </p:grpSpPr>
        <p:sp>
          <p:nvSpPr>
            <p:cNvPr id="206" name="Google Shape;206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C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16"/>
          <p:cNvGrpSpPr/>
          <p:nvPr/>
        </p:nvGrpSpPr>
        <p:grpSpPr>
          <a:xfrm>
            <a:off x="5939158" y="8568791"/>
            <a:ext cx="289306" cy="289306"/>
            <a:chOff x="0" y="0"/>
            <a:chExt cx="812800" cy="812800"/>
          </a:xfrm>
        </p:grpSpPr>
        <p:sp>
          <p:nvSpPr>
            <p:cNvPr id="209" name="Google Shape;209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16"/>
          <p:cNvGrpSpPr/>
          <p:nvPr/>
        </p:nvGrpSpPr>
        <p:grpSpPr>
          <a:xfrm>
            <a:off x="580414" y="3304923"/>
            <a:ext cx="388978" cy="388978"/>
            <a:chOff x="0" y="0"/>
            <a:chExt cx="812800" cy="812800"/>
          </a:xfrm>
        </p:grpSpPr>
        <p:sp>
          <p:nvSpPr>
            <p:cNvPr id="212" name="Google Shape;212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 rot="-1268739">
            <a:off x="-5131279" y="-1713347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4"/>
                </a:lnTo>
                <a:lnTo>
                  <a:pt x="0" y="10429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9" name="Google Shape;219;p17"/>
          <p:cNvSpPr txBox="1"/>
          <p:nvPr/>
        </p:nvSpPr>
        <p:spPr>
          <a:xfrm>
            <a:off x="905444" y="2178950"/>
            <a:ext cx="1555732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FITUR :</a:t>
            </a:r>
            <a:endParaRPr dirty="0"/>
          </a:p>
        </p:txBody>
      </p:sp>
      <p:sp>
        <p:nvSpPr>
          <p:cNvPr id="220" name="Google Shape;220;p17"/>
          <p:cNvSpPr txBox="1"/>
          <p:nvPr/>
        </p:nvSpPr>
        <p:spPr>
          <a:xfrm>
            <a:off x="3530618" y="4243253"/>
            <a:ext cx="9904957" cy="324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14350" marR="0" lvl="0" indent="-51435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5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Memasukan</a:t>
            </a:r>
            <a:r>
              <a:rPr lang="en-US" sz="5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id client</a:t>
            </a:r>
          </a:p>
          <a:p>
            <a:pPr marL="342900" marR="0" lvl="0" indent="-34290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5400" dirty="0" err="1">
                <a:solidFill>
                  <a:srgbClr val="FFFFFF"/>
                </a:solidFill>
              </a:rPr>
              <a:t>Menukarkan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  <a:r>
              <a:rPr lang="en-US" sz="5400" dirty="0" err="1">
                <a:solidFill>
                  <a:srgbClr val="FFFFFF"/>
                </a:solidFill>
              </a:rPr>
              <a:t>sampah</a:t>
            </a:r>
            <a:endParaRPr lang="en-US" sz="5400" dirty="0">
              <a:solidFill>
                <a:srgbClr val="FFFFFF"/>
              </a:solidFill>
            </a:endParaRPr>
          </a:p>
          <a:p>
            <a:pPr marL="342900" marR="0" lvl="0" indent="-34290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5400" dirty="0" err="1">
                <a:solidFill>
                  <a:srgbClr val="FFFFFF"/>
                </a:solidFill>
              </a:rPr>
              <a:t>Mendapat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  <a:r>
              <a:rPr lang="en-US" sz="5400" dirty="0" err="1">
                <a:solidFill>
                  <a:srgbClr val="FFFFFF"/>
                </a:solidFill>
              </a:rPr>
              <a:t>biaya</a:t>
            </a:r>
            <a:endParaRPr sz="5400" dirty="0"/>
          </a:p>
        </p:txBody>
      </p:sp>
      <p:sp>
        <p:nvSpPr>
          <p:cNvPr id="221" name="Google Shape;221;p17"/>
          <p:cNvSpPr/>
          <p:nvPr/>
        </p:nvSpPr>
        <p:spPr>
          <a:xfrm rot="6194671">
            <a:off x="11820362" y="-2049887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4"/>
                </a:lnTo>
                <a:lnTo>
                  <a:pt x="0" y="10429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22" name="Google Shape;222;p17"/>
          <p:cNvGrpSpPr/>
          <p:nvPr/>
        </p:nvGrpSpPr>
        <p:grpSpPr>
          <a:xfrm>
            <a:off x="16922663" y="9023207"/>
            <a:ext cx="388978" cy="388978"/>
            <a:chOff x="0" y="0"/>
            <a:chExt cx="812800" cy="812800"/>
          </a:xfrm>
        </p:grpSpPr>
        <p:sp>
          <p:nvSpPr>
            <p:cNvPr id="223" name="Google Shape;223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C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17"/>
          <p:cNvGrpSpPr/>
          <p:nvPr/>
        </p:nvGrpSpPr>
        <p:grpSpPr>
          <a:xfrm>
            <a:off x="976359" y="7133550"/>
            <a:ext cx="388978" cy="388978"/>
            <a:chOff x="0" y="0"/>
            <a:chExt cx="812800" cy="812800"/>
          </a:xfrm>
        </p:grpSpPr>
        <p:sp>
          <p:nvSpPr>
            <p:cNvPr id="226" name="Google Shape;226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17"/>
          <p:cNvGrpSpPr/>
          <p:nvPr/>
        </p:nvGrpSpPr>
        <p:grpSpPr>
          <a:xfrm>
            <a:off x="12631093" y="1028700"/>
            <a:ext cx="388978" cy="388978"/>
            <a:chOff x="0" y="0"/>
            <a:chExt cx="812800" cy="812800"/>
          </a:xfrm>
        </p:grpSpPr>
        <p:sp>
          <p:nvSpPr>
            <p:cNvPr id="229" name="Google Shape;229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p17"/>
          <p:cNvGrpSpPr/>
          <p:nvPr/>
        </p:nvGrpSpPr>
        <p:grpSpPr>
          <a:xfrm>
            <a:off x="976359" y="2033219"/>
            <a:ext cx="388978" cy="388978"/>
            <a:chOff x="0" y="0"/>
            <a:chExt cx="812800" cy="812800"/>
          </a:xfrm>
        </p:grpSpPr>
        <p:sp>
          <p:nvSpPr>
            <p:cNvPr id="232" name="Google Shape;232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17"/>
          <p:cNvSpPr/>
          <p:nvPr/>
        </p:nvSpPr>
        <p:spPr>
          <a:xfrm>
            <a:off x="12014078" y="5251035"/>
            <a:ext cx="6494349" cy="5430899"/>
          </a:xfrm>
          <a:custGeom>
            <a:avLst/>
            <a:gdLst/>
            <a:ahLst/>
            <a:cxnLst/>
            <a:rect l="l" t="t" r="r" b="b"/>
            <a:pathLst>
              <a:path w="6494349" h="5430899" extrusionOk="0">
                <a:moveTo>
                  <a:pt x="0" y="0"/>
                </a:moveTo>
                <a:lnTo>
                  <a:pt x="6494349" y="0"/>
                </a:lnTo>
                <a:lnTo>
                  <a:pt x="6494349" y="5430900"/>
                </a:lnTo>
                <a:lnTo>
                  <a:pt x="0" y="5430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35" name="Google Shape;235;p17"/>
          <p:cNvGrpSpPr/>
          <p:nvPr/>
        </p:nvGrpSpPr>
        <p:grpSpPr>
          <a:xfrm>
            <a:off x="13562537" y="4700688"/>
            <a:ext cx="179141" cy="179141"/>
            <a:chOff x="0" y="0"/>
            <a:chExt cx="812800" cy="812800"/>
          </a:xfrm>
        </p:grpSpPr>
        <p:sp>
          <p:nvSpPr>
            <p:cNvPr id="236" name="Google Shape;236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17"/>
          <p:cNvGrpSpPr/>
          <p:nvPr/>
        </p:nvGrpSpPr>
        <p:grpSpPr>
          <a:xfrm>
            <a:off x="4046315" y="1272472"/>
            <a:ext cx="145206" cy="145206"/>
            <a:chOff x="0" y="0"/>
            <a:chExt cx="812800" cy="812800"/>
          </a:xfrm>
        </p:grpSpPr>
        <p:sp>
          <p:nvSpPr>
            <p:cNvPr id="239" name="Google Shape;239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17"/>
          <p:cNvGrpSpPr/>
          <p:nvPr/>
        </p:nvGrpSpPr>
        <p:grpSpPr>
          <a:xfrm>
            <a:off x="16870322" y="956097"/>
            <a:ext cx="388978" cy="388978"/>
            <a:chOff x="0" y="0"/>
            <a:chExt cx="812800" cy="812800"/>
          </a:xfrm>
        </p:grpSpPr>
        <p:sp>
          <p:nvSpPr>
            <p:cNvPr id="242" name="Google Shape;242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"/>
          <p:cNvSpPr/>
          <p:nvPr/>
        </p:nvSpPr>
        <p:spPr>
          <a:xfrm rot="5335834">
            <a:off x="10102506" y="-709440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4"/>
                </a:lnTo>
                <a:lnTo>
                  <a:pt x="0" y="10429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9" name="Google Shape;249;p18"/>
          <p:cNvSpPr txBox="1"/>
          <p:nvPr/>
        </p:nvSpPr>
        <p:spPr>
          <a:xfrm>
            <a:off x="3150057" y="764302"/>
            <a:ext cx="789642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ALUR KERJA</a:t>
            </a:r>
            <a:endParaRPr dirty="0"/>
          </a:p>
        </p:txBody>
      </p:sp>
      <p:sp>
        <p:nvSpPr>
          <p:cNvPr id="250" name="Google Shape;250;p18"/>
          <p:cNvSpPr/>
          <p:nvPr/>
        </p:nvSpPr>
        <p:spPr>
          <a:xfrm rot="166902">
            <a:off x="-1600212" y="-2461826"/>
            <a:ext cx="6765456" cy="6486381"/>
          </a:xfrm>
          <a:custGeom>
            <a:avLst/>
            <a:gdLst/>
            <a:ahLst/>
            <a:cxnLst/>
            <a:rect l="l" t="t" r="r" b="b"/>
            <a:pathLst>
              <a:path w="6765456" h="6486381" extrusionOk="0">
                <a:moveTo>
                  <a:pt x="0" y="0"/>
                </a:moveTo>
                <a:lnTo>
                  <a:pt x="6765457" y="0"/>
                </a:lnTo>
                <a:lnTo>
                  <a:pt x="6765457" y="6486381"/>
                </a:lnTo>
                <a:lnTo>
                  <a:pt x="0" y="64863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4" name="Google Shape;254;p18"/>
          <p:cNvSpPr/>
          <p:nvPr/>
        </p:nvSpPr>
        <p:spPr>
          <a:xfrm rot="-1759249">
            <a:off x="11810898" y="1118547"/>
            <a:ext cx="5448459" cy="3364423"/>
          </a:xfrm>
          <a:custGeom>
            <a:avLst/>
            <a:gdLst/>
            <a:ahLst/>
            <a:cxnLst/>
            <a:rect l="l" t="t" r="r" b="b"/>
            <a:pathLst>
              <a:path w="5448459" h="3364423" extrusionOk="0">
                <a:moveTo>
                  <a:pt x="0" y="0"/>
                </a:moveTo>
                <a:lnTo>
                  <a:pt x="5448458" y="0"/>
                </a:lnTo>
                <a:lnTo>
                  <a:pt x="5448458" y="3364423"/>
                </a:lnTo>
                <a:lnTo>
                  <a:pt x="0" y="3364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55" name="Google Shape;255;p18"/>
          <p:cNvGrpSpPr/>
          <p:nvPr/>
        </p:nvGrpSpPr>
        <p:grpSpPr>
          <a:xfrm>
            <a:off x="9072379" y="2083702"/>
            <a:ext cx="388978" cy="388978"/>
            <a:chOff x="0" y="0"/>
            <a:chExt cx="812800" cy="812800"/>
          </a:xfrm>
        </p:grpSpPr>
        <p:sp>
          <p:nvSpPr>
            <p:cNvPr id="256" name="Google Shape;256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6B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18"/>
          <p:cNvSpPr txBox="1"/>
          <p:nvPr/>
        </p:nvSpPr>
        <p:spPr>
          <a:xfrm>
            <a:off x="1069526" y="2318118"/>
            <a:ext cx="950169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1.Pada </a:t>
            </a:r>
            <a:r>
              <a:rPr lang="en-US" sz="3500" i="0" u="none" strike="noStrike" cap="none" dirty="0" err="1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pertama</a:t>
            </a:r>
            <a:r>
              <a:rPr lang="en-US" sz="35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 kali </a:t>
            </a:r>
            <a:r>
              <a:rPr lang="en-US" sz="3500" i="0" u="none" strike="noStrike" cap="none" dirty="0" err="1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menjalankan</a:t>
            </a:r>
            <a:r>
              <a:rPr lang="en-US" sz="35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 user </a:t>
            </a:r>
            <a:r>
              <a:rPr lang="en-US" sz="3500" i="0" u="none" strike="noStrike" cap="none" dirty="0" err="1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akan</a:t>
            </a:r>
            <a:r>
              <a:rPr lang="en-US" sz="35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 </a:t>
            </a:r>
            <a:r>
              <a:rPr lang="en-US" sz="3500" i="0" u="none" strike="noStrike" cap="none" dirty="0" err="1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mendapatkan</a:t>
            </a:r>
            <a:r>
              <a:rPr lang="en-US" sz="35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 </a:t>
            </a:r>
            <a:r>
              <a:rPr lang="en-US" sz="3500" i="0" u="none" strike="noStrike" cap="none" dirty="0" err="1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Tabel</a:t>
            </a:r>
            <a:r>
              <a:rPr lang="en-US" sz="35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 </a:t>
            </a:r>
            <a:r>
              <a:rPr lang="en-US" sz="3500" i="0" u="none" strike="noStrike" cap="none" dirty="0" err="1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jenis</a:t>
            </a:r>
            <a:r>
              <a:rPr lang="en-US" sz="35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 </a:t>
            </a:r>
            <a:r>
              <a:rPr lang="en-US" sz="3500" i="0" u="none" strike="noStrike" cap="none" dirty="0" err="1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sampah</a:t>
            </a:r>
            <a:r>
              <a:rPr lang="en-US" sz="35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 dan </a:t>
            </a:r>
            <a:r>
              <a:rPr lang="en-US" sz="3500" i="0" u="none" strike="noStrike" cap="none" dirty="0" err="1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Tabel</a:t>
            </a:r>
            <a:r>
              <a:rPr lang="en-US" sz="35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 client</a:t>
            </a:r>
            <a:endParaRPr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grpSp>
        <p:nvGrpSpPr>
          <p:cNvPr id="266" name="Google Shape;266;p18"/>
          <p:cNvGrpSpPr/>
          <p:nvPr/>
        </p:nvGrpSpPr>
        <p:grpSpPr>
          <a:xfrm>
            <a:off x="1370439" y="639722"/>
            <a:ext cx="388978" cy="388978"/>
            <a:chOff x="0" y="0"/>
            <a:chExt cx="812800" cy="812800"/>
          </a:xfrm>
        </p:grpSpPr>
        <p:sp>
          <p:nvSpPr>
            <p:cNvPr id="267" name="Google Shape;267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CD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p18"/>
          <p:cNvGrpSpPr/>
          <p:nvPr/>
        </p:nvGrpSpPr>
        <p:grpSpPr>
          <a:xfrm>
            <a:off x="16175565" y="1186274"/>
            <a:ext cx="897428" cy="897428"/>
            <a:chOff x="0" y="0"/>
            <a:chExt cx="812800" cy="812800"/>
          </a:xfrm>
        </p:grpSpPr>
        <p:sp>
          <p:nvSpPr>
            <p:cNvPr id="270" name="Google Shape;270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6B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" name="Google Shape;272;p18"/>
          <p:cNvGrpSpPr/>
          <p:nvPr/>
        </p:nvGrpSpPr>
        <p:grpSpPr>
          <a:xfrm>
            <a:off x="13036291" y="7875231"/>
            <a:ext cx="388978" cy="388978"/>
            <a:chOff x="0" y="0"/>
            <a:chExt cx="812800" cy="812800"/>
          </a:xfrm>
        </p:grpSpPr>
        <p:sp>
          <p:nvSpPr>
            <p:cNvPr id="273" name="Google Shape;273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9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223B083-A9A3-3A1C-2657-00072CE3A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697" y="4209097"/>
            <a:ext cx="9652353" cy="58450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"/>
          <p:cNvSpPr/>
          <p:nvPr/>
        </p:nvSpPr>
        <p:spPr>
          <a:xfrm rot="10352434">
            <a:off x="11498822" y="5930880"/>
            <a:ext cx="9645216" cy="9247351"/>
          </a:xfrm>
          <a:custGeom>
            <a:avLst/>
            <a:gdLst/>
            <a:ahLst/>
            <a:cxnLst/>
            <a:rect l="l" t="t" r="r" b="b"/>
            <a:pathLst>
              <a:path w="9645216" h="9247351" extrusionOk="0">
                <a:moveTo>
                  <a:pt x="0" y="0"/>
                </a:moveTo>
                <a:lnTo>
                  <a:pt x="9645216" y="0"/>
                </a:lnTo>
                <a:lnTo>
                  <a:pt x="9645216" y="9247350"/>
                </a:lnTo>
                <a:lnTo>
                  <a:pt x="0" y="9247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0" name="Google Shape;280;p19"/>
          <p:cNvSpPr/>
          <p:nvPr/>
        </p:nvSpPr>
        <p:spPr>
          <a:xfrm rot="-246943">
            <a:off x="-3617136" y="-4821307"/>
            <a:ext cx="9645216" cy="9247351"/>
          </a:xfrm>
          <a:custGeom>
            <a:avLst/>
            <a:gdLst/>
            <a:ahLst/>
            <a:cxnLst/>
            <a:rect l="l" t="t" r="r" b="b"/>
            <a:pathLst>
              <a:path w="9645216" h="9247351" extrusionOk="0">
                <a:moveTo>
                  <a:pt x="0" y="0"/>
                </a:moveTo>
                <a:lnTo>
                  <a:pt x="9645216" y="0"/>
                </a:lnTo>
                <a:lnTo>
                  <a:pt x="9645216" y="9247351"/>
                </a:lnTo>
                <a:lnTo>
                  <a:pt x="0" y="92473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281" name="Google Shape;281;p19"/>
          <p:cNvCxnSpPr/>
          <p:nvPr/>
        </p:nvCxnSpPr>
        <p:spPr>
          <a:xfrm rot="10800000" flipH="1">
            <a:off x="2232183" y="6037190"/>
            <a:ext cx="14089228" cy="12101"/>
          </a:xfrm>
          <a:prstGeom prst="straightConnector1">
            <a:avLst/>
          </a:prstGeom>
          <a:noFill/>
          <a:ln w="63500" cap="flat" cmpd="sng">
            <a:solidFill>
              <a:srgbClr val="FFD33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2" name="Google Shape;282;p19"/>
          <p:cNvSpPr/>
          <p:nvPr/>
        </p:nvSpPr>
        <p:spPr>
          <a:xfrm>
            <a:off x="2898509" y="5866432"/>
            <a:ext cx="353616" cy="35361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B6B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9"/>
          <p:cNvSpPr/>
          <p:nvPr/>
        </p:nvSpPr>
        <p:spPr>
          <a:xfrm>
            <a:off x="6966066" y="5891533"/>
            <a:ext cx="353616" cy="35361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B6B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9"/>
          <p:cNvSpPr/>
          <p:nvPr/>
        </p:nvSpPr>
        <p:spPr>
          <a:xfrm>
            <a:off x="10629736" y="5891533"/>
            <a:ext cx="353616" cy="35361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B6B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9"/>
          <p:cNvSpPr/>
          <p:nvPr/>
        </p:nvSpPr>
        <p:spPr>
          <a:xfrm>
            <a:off x="14249221" y="5891533"/>
            <a:ext cx="353616" cy="35361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B6B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9"/>
          <p:cNvSpPr txBox="1"/>
          <p:nvPr/>
        </p:nvSpPr>
        <p:spPr>
          <a:xfrm>
            <a:off x="1559848" y="2790218"/>
            <a:ext cx="1042468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2.Setelaj </a:t>
            </a:r>
            <a:r>
              <a:rPr lang="en-US" sz="3500" i="0" u="none" strike="noStrike" cap="none" dirty="0" err="1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mendapatkan</a:t>
            </a:r>
            <a:r>
              <a:rPr lang="en-US" sz="35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 </a:t>
            </a:r>
            <a:r>
              <a:rPr lang="en-US" sz="3500" i="0" u="none" strike="noStrike" cap="none" dirty="0" err="1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kedua</a:t>
            </a:r>
            <a:r>
              <a:rPr lang="en-US" sz="35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 table user </a:t>
            </a:r>
            <a:r>
              <a:rPr lang="en-US" sz="3500" i="0" u="none" strike="noStrike" cap="none" dirty="0" err="1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akan</a:t>
            </a:r>
            <a:r>
              <a:rPr lang="en-US" sz="35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 </a:t>
            </a:r>
            <a:r>
              <a:rPr lang="en-US" sz="3500" i="0" u="none" strike="noStrike" cap="none" dirty="0" err="1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diminta</a:t>
            </a:r>
            <a:r>
              <a:rPr lang="en-US" sz="35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 </a:t>
            </a:r>
            <a:r>
              <a:rPr lang="en-US" sz="3500" i="0" u="none" strike="noStrike" cap="none" dirty="0" err="1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untuk</a:t>
            </a:r>
            <a:r>
              <a:rPr lang="en-US" sz="35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 </a:t>
            </a:r>
            <a:r>
              <a:rPr lang="en-US" sz="3500" i="0" u="none" strike="noStrike" cap="none" dirty="0" err="1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menginputkan</a:t>
            </a:r>
            <a:r>
              <a:rPr lang="en-US" sz="35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 id client</a:t>
            </a:r>
            <a:endParaRPr sz="3500"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sp>
        <p:nvSpPr>
          <p:cNvPr id="310" name="Google Shape;310;p19"/>
          <p:cNvSpPr txBox="1"/>
          <p:nvPr/>
        </p:nvSpPr>
        <p:spPr>
          <a:xfrm>
            <a:off x="1028700" y="1028700"/>
            <a:ext cx="162306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ALUR KERJA</a:t>
            </a:r>
            <a:endParaRPr dirty="0"/>
          </a:p>
        </p:txBody>
      </p:sp>
      <p:grpSp>
        <p:nvGrpSpPr>
          <p:cNvPr id="311" name="Google Shape;311;p19"/>
          <p:cNvGrpSpPr/>
          <p:nvPr/>
        </p:nvGrpSpPr>
        <p:grpSpPr>
          <a:xfrm>
            <a:off x="15578138" y="1249322"/>
            <a:ext cx="388978" cy="388978"/>
            <a:chOff x="0" y="0"/>
            <a:chExt cx="812800" cy="812800"/>
          </a:xfrm>
        </p:grpSpPr>
        <p:sp>
          <p:nvSpPr>
            <p:cNvPr id="312" name="Google Shape;312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Google Shape;314;p19"/>
          <p:cNvGrpSpPr/>
          <p:nvPr/>
        </p:nvGrpSpPr>
        <p:grpSpPr>
          <a:xfrm>
            <a:off x="14999110" y="4458569"/>
            <a:ext cx="179141" cy="179141"/>
            <a:chOff x="0" y="0"/>
            <a:chExt cx="812800" cy="812800"/>
          </a:xfrm>
        </p:grpSpPr>
        <p:sp>
          <p:nvSpPr>
            <p:cNvPr id="315" name="Google Shape;315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C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p19"/>
          <p:cNvGrpSpPr/>
          <p:nvPr/>
        </p:nvGrpSpPr>
        <p:grpSpPr>
          <a:xfrm>
            <a:off x="5600192" y="8665639"/>
            <a:ext cx="289306" cy="289306"/>
            <a:chOff x="0" y="0"/>
            <a:chExt cx="812800" cy="812800"/>
          </a:xfrm>
        </p:grpSpPr>
        <p:sp>
          <p:nvSpPr>
            <p:cNvPr id="318" name="Google Shape;318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320;p19"/>
          <p:cNvGrpSpPr/>
          <p:nvPr/>
        </p:nvGrpSpPr>
        <p:grpSpPr>
          <a:xfrm>
            <a:off x="865711" y="1153268"/>
            <a:ext cx="679521" cy="679521"/>
            <a:chOff x="0" y="0"/>
            <a:chExt cx="812800" cy="812800"/>
          </a:xfrm>
        </p:grpSpPr>
        <p:sp>
          <p:nvSpPr>
            <p:cNvPr id="321" name="Google Shape;321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5C6F994-3A6E-6A3D-5ADC-601242C52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998" y="6568897"/>
            <a:ext cx="12604382" cy="34736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/>
          <p:nvPr/>
        </p:nvSpPr>
        <p:spPr>
          <a:xfrm>
            <a:off x="-4012932" y="-3550078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4"/>
                </a:lnTo>
                <a:lnTo>
                  <a:pt x="0" y="10429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8" name="Google Shape;328;p20"/>
          <p:cNvSpPr txBox="1"/>
          <p:nvPr/>
        </p:nvSpPr>
        <p:spPr>
          <a:xfrm>
            <a:off x="4155699" y="209581"/>
            <a:ext cx="12097273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ALUR KERJA</a:t>
            </a:r>
            <a:endParaRPr dirty="0"/>
          </a:p>
        </p:txBody>
      </p:sp>
      <p:sp>
        <p:nvSpPr>
          <p:cNvPr id="329" name="Google Shape;329;p20"/>
          <p:cNvSpPr txBox="1"/>
          <p:nvPr/>
        </p:nvSpPr>
        <p:spPr>
          <a:xfrm>
            <a:off x="2344612" y="3373906"/>
            <a:ext cx="13415042" cy="28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36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Setelah</a:t>
            </a:r>
            <a:r>
              <a:rPr lang="en-US" sz="36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menginput</a:t>
            </a:r>
            <a:r>
              <a:rPr lang="en-US" sz="36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 client user </a:t>
            </a:r>
            <a:r>
              <a:rPr lang="en-US" sz="36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36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diminta</a:t>
            </a:r>
            <a:r>
              <a:rPr lang="en-US" sz="36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36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memasukkan</a:t>
            </a:r>
            <a:r>
              <a:rPr lang="en-US" sz="36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kode</a:t>
            </a:r>
            <a:r>
              <a:rPr lang="en-US" sz="36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jenis</a:t>
            </a:r>
            <a:r>
              <a:rPr lang="en-US" sz="36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r>
              <a:rPr lang="en-US" sz="36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Disini</a:t>
            </a:r>
            <a:r>
              <a:rPr lang="en-US" sz="36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US" sz="36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36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pilihan</a:t>
            </a:r>
            <a:r>
              <a:rPr lang="en-US" sz="36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36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 = </a:t>
            </a:r>
            <a:r>
              <a:rPr lang="en-US" sz="36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jenis</a:t>
            </a:r>
            <a:r>
              <a:rPr lang="en-US" sz="36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r>
              <a:rPr lang="en-US" sz="36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organic, 1=</a:t>
            </a:r>
            <a:r>
              <a:rPr lang="en-US" sz="36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Jenis</a:t>
            </a:r>
            <a:r>
              <a:rPr lang="en-US" sz="36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r>
              <a:rPr lang="en-US" sz="36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anorganik</a:t>
            </a:r>
            <a:r>
              <a:rPr lang="en-US" sz="36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2=</a:t>
            </a:r>
            <a:r>
              <a:rPr lang="en-US" sz="36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Jenis</a:t>
            </a:r>
            <a:r>
              <a:rPr lang="en-US" sz="36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r>
              <a:rPr lang="en-US" sz="36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daur</a:t>
            </a:r>
            <a:r>
              <a:rPr lang="en-US" sz="36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ulang</a:t>
            </a:r>
            <a:r>
              <a:rPr lang="en-US" sz="3600" dirty="0">
                <a:solidFill>
                  <a:schemeClr val="bg1"/>
                </a:solidFill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4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sz="3600" dirty="0">
              <a:solidFill>
                <a:schemeClr val="bg1"/>
              </a:solidFill>
              <a:effectLst/>
              <a:latin typeface="Bahnschrift SemiBold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sz="4400" dirty="0">
              <a:solidFill>
                <a:schemeClr val="bg1"/>
              </a:solidFill>
            </a:endParaRPr>
          </a:p>
        </p:txBody>
      </p:sp>
      <p:sp>
        <p:nvSpPr>
          <p:cNvPr id="330" name="Google Shape;330;p20"/>
          <p:cNvSpPr/>
          <p:nvPr/>
        </p:nvSpPr>
        <p:spPr>
          <a:xfrm rot="10044073">
            <a:off x="12076281" y="2089494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3"/>
                </a:lnTo>
                <a:lnTo>
                  <a:pt x="0" y="104291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2" name="Google Shape;332;p20"/>
          <p:cNvSpPr/>
          <p:nvPr/>
        </p:nvSpPr>
        <p:spPr>
          <a:xfrm rot="-1245179">
            <a:off x="13691320" y="7467858"/>
            <a:ext cx="3582306" cy="1415011"/>
          </a:xfrm>
          <a:custGeom>
            <a:avLst/>
            <a:gdLst/>
            <a:ahLst/>
            <a:cxnLst/>
            <a:rect l="l" t="t" r="r" b="b"/>
            <a:pathLst>
              <a:path w="3582306" h="1415011" extrusionOk="0">
                <a:moveTo>
                  <a:pt x="0" y="0"/>
                </a:moveTo>
                <a:lnTo>
                  <a:pt x="3582307" y="0"/>
                </a:lnTo>
                <a:lnTo>
                  <a:pt x="3582307" y="1415011"/>
                </a:lnTo>
                <a:lnTo>
                  <a:pt x="0" y="14150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36" name="Google Shape;336;p20"/>
          <p:cNvGrpSpPr/>
          <p:nvPr/>
        </p:nvGrpSpPr>
        <p:grpSpPr>
          <a:xfrm>
            <a:off x="1543633" y="2317568"/>
            <a:ext cx="388978" cy="388978"/>
            <a:chOff x="0" y="0"/>
            <a:chExt cx="812800" cy="812800"/>
          </a:xfrm>
        </p:grpSpPr>
        <p:sp>
          <p:nvSpPr>
            <p:cNvPr id="337" name="Google Shape;337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20"/>
          <p:cNvGrpSpPr/>
          <p:nvPr/>
        </p:nvGrpSpPr>
        <p:grpSpPr>
          <a:xfrm>
            <a:off x="16621680" y="1485362"/>
            <a:ext cx="179141" cy="179141"/>
            <a:chOff x="0" y="0"/>
            <a:chExt cx="812800" cy="812800"/>
          </a:xfrm>
        </p:grpSpPr>
        <p:sp>
          <p:nvSpPr>
            <p:cNvPr id="346" name="Google Shape;346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0"/>
          <p:cNvGrpSpPr/>
          <p:nvPr/>
        </p:nvGrpSpPr>
        <p:grpSpPr>
          <a:xfrm>
            <a:off x="1932611" y="4868198"/>
            <a:ext cx="275302" cy="275302"/>
            <a:chOff x="0" y="0"/>
            <a:chExt cx="812800" cy="812800"/>
          </a:xfrm>
        </p:grpSpPr>
        <p:sp>
          <p:nvSpPr>
            <p:cNvPr id="349" name="Google Shape;349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34270C9-3944-25F3-3AAC-906F2BF5D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303" y="5850959"/>
            <a:ext cx="11021357" cy="752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A759A3-3A64-82E6-43FE-06AFBD31C70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560"/>
          <a:stretch/>
        </p:blipFill>
        <p:spPr>
          <a:xfrm>
            <a:off x="1328093" y="7422902"/>
            <a:ext cx="10770567" cy="8399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1"/>
          <p:cNvPicPr preferRelativeResize="0"/>
          <p:nvPr/>
        </p:nvPicPr>
        <p:blipFill rotWithShape="1">
          <a:blip r:embed="rId3">
            <a:alphaModFix/>
          </a:blip>
          <a:srcRect l="1189" r="1188"/>
          <a:stretch/>
        </p:blipFill>
        <p:spPr>
          <a:xfrm>
            <a:off x="12895385" y="0"/>
            <a:ext cx="5392615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1"/>
          <p:cNvSpPr txBox="1"/>
          <p:nvPr/>
        </p:nvSpPr>
        <p:spPr>
          <a:xfrm>
            <a:off x="1028700" y="1028700"/>
            <a:ext cx="755119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ALUR KERJA</a:t>
            </a:r>
            <a:endParaRPr dirty="0"/>
          </a:p>
        </p:txBody>
      </p:sp>
      <p:sp>
        <p:nvSpPr>
          <p:cNvPr id="361" name="Google Shape;361;p21"/>
          <p:cNvSpPr txBox="1"/>
          <p:nvPr/>
        </p:nvSpPr>
        <p:spPr>
          <a:xfrm>
            <a:off x="257908" y="2834272"/>
            <a:ext cx="11605846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40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Setelah</a:t>
            </a:r>
            <a:r>
              <a:rPr lang="en-US" sz="40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itu</a:t>
            </a:r>
            <a:r>
              <a:rPr lang="en-US" sz="40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user </a:t>
            </a:r>
            <a:r>
              <a:rPr lang="en-US" sz="40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40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40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minta</a:t>
            </a:r>
            <a:r>
              <a:rPr lang="en-US" sz="40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memasukkan</a:t>
            </a:r>
            <a:r>
              <a:rPr lang="en-US" sz="40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US" sz="40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r>
              <a:rPr lang="en-US" sz="40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di </a:t>
            </a:r>
            <a:r>
              <a:rPr lang="en-US" sz="4000" dirty="0" err="1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bawa</a:t>
            </a:r>
            <a:r>
              <a:rPr lang="en-US" sz="4000" dirty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endParaRPr lang="en-ID" sz="4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sz="4000" dirty="0">
              <a:solidFill>
                <a:schemeClr val="bg1"/>
              </a:solidFill>
              <a:effectLst/>
              <a:latin typeface="Bahnschrift SemiBold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sz="4000" dirty="0">
              <a:solidFill>
                <a:schemeClr val="bg1"/>
              </a:solidFill>
            </a:endParaRPr>
          </a:p>
        </p:txBody>
      </p:sp>
      <p:sp>
        <p:nvSpPr>
          <p:cNvPr id="365" name="Google Shape;365;p21"/>
          <p:cNvSpPr/>
          <p:nvPr/>
        </p:nvSpPr>
        <p:spPr>
          <a:xfrm rot="-4378977">
            <a:off x="15299570" y="7471919"/>
            <a:ext cx="4225454" cy="4549614"/>
          </a:xfrm>
          <a:custGeom>
            <a:avLst/>
            <a:gdLst/>
            <a:ahLst/>
            <a:cxnLst/>
            <a:rect l="l" t="t" r="r" b="b"/>
            <a:pathLst>
              <a:path w="4225454" h="4549614" extrusionOk="0">
                <a:moveTo>
                  <a:pt x="0" y="0"/>
                </a:moveTo>
                <a:lnTo>
                  <a:pt x="4225455" y="0"/>
                </a:lnTo>
                <a:lnTo>
                  <a:pt x="4225455" y="4549614"/>
                </a:lnTo>
                <a:lnTo>
                  <a:pt x="0" y="4549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6" name="Google Shape;366;p21"/>
          <p:cNvSpPr/>
          <p:nvPr/>
        </p:nvSpPr>
        <p:spPr>
          <a:xfrm rot="-1616514">
            <a:off x="-2637843" y="7326178"/>
            <a:ext cx="4987264" cy="5369867"/>
          </a:xfrm>
          <a:custGeom>
            <a:avLst/>
            <a:gdLst/>
            <a:ahLst/>
            <a:cxnLst/>
            <a:rect l="l" t="t" r="r" b="b"/>
            <a:pathLst>
              <a:path w="4987264" h="5369867" extrusionOk="0">
                <a:moveTo>
                  <a:pt x="0" y="0"/>
                </a:moveTo>
                <a:lnTo>
                  <a:pt x="4987265" y="0"/>
                </a:lnTo>
                <a:lnTo>
                  <a:pt x="4987265" y="5369868"/>
                </a:lnTo>
                <a:lnTo>
                  <a:pt x="0" y="5369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7" name="Google Shape;367;p21"/>
          <p:cNvSpPr/>
          <p:nvPr/>
        </p:nvSpPr>
        <p:spPr>
          <a:xfrm rot="8161676">
            <a:off x="9099465" y="-3002079"/>
            <a:ext cx="4987264" cy="5369867"/>
          </a:xfrm>
          <a:custGeom>
            <a:avLst/>
            <a:gdLst/>
            <a:ahLst/>
            <a:cxnLst/>
            <a:rect l="l" t="t" r="r" b="b"/>
            <a:pathLst>
              <a:path w="4987264" h="5369867" extrusionOk="0">
                <a:moveTo>
                  <a:pt x="0" y="0"/>
                </a:moveTo>
                <a:lnTo>
                  <a:pt x="4987264" y="0"/>
                </a:lnTo>
                <a:lnTo>
                  <a:pt x="4987264" y="5369867"/>
                </a:lnTo>
                <a:lnTo>
                  <a:pt x="0" y="53698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72" name="Google Shape;372;p21"/>
          <p:cNvGrpSpPr/>
          <p:nvPr/>
        </p:nvGrpSpPr>
        <p:grpSpPr>
          <a:xfrm>
            <a:off x="16758127" y="9063811"/>
            <a:ext cx="388978" cy="388978"/>
            <a:chOff x="0" y="0"/>
            <a:chExt cx="812800" cy="812800"/>
          </a:xfrm>
        </p:grpSpPr>
        <p:sp>
          <p:nvSpPr>
            <p:cNvPr id="373" name="Google Shape;373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21"/>
          <p:cNvGrpSpPr/>
          <p:nvPr/>
        </p:nvGrpSpPr>
        <p:grpSpPr>
          <a:xfrm>
            <a:off x="4070236" y="9357748"/>
            <a:ext cx="388978" cy="388978"/>
            <a:chOff x="0" y="0"/>
            <a:chExt cx="812800" cy="812800"/>
          </a:xfrm>
        </p:grpSpPr>
        <p:sp>
          <p:nvSpPr>
            <p:cNvPr id="376" name="Google Shape;376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ABA5E0C-FC9D-BFA1-95FA-247B4BE781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715" b="-7828"/>
          <a:stretch/>
        </p:blipFill>
        <p:spPr>
          <a:xfrm>
            <a:off x="1694397" y="5143500"/>
            <a:ext cx="8732867" cy="17970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</Words>
  <Application>Microsoft Office PowerPoint</Application>
  <PresentationFormat>Custom</PresentationFormat>
  <Paragraphs>61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Calibri</vt:lpstr>
      <vt:lpstr>Black Ops One</vt:lpstr>
      <vt:lpstr>Arial</vt:lpstr>
      <vt:lpstr>Bahnschrift SemiBold Condensed</vt:lpstr>
      <vt:lpstr>Times New Roman</vt:lpstr>
      <vt:lpstr>Slabo 27px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ROG STRIX</cp:lastModifiedBy>
  <cp:revision>1</cp:revision>
  <dcterms:modified xsi:type="dcterms:W3CDTF">2024-01-14T10:40:15Z</dcterms:modified>
</cp:coreProperties>
</file>